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4" r:id="rId7"/>
    <p:sldId id="261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8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7F72-555D-4346-9BC5-CA8D296A0D4A}" type="datetimeFigureOut">
              <a:rPr lang="en-US" smtClean="0"/>
              <a:t>10/21/2013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D2B9-7D62-480D-B73F-BB3F54D3C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089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7F72-555D-4346-9BC5-CA8D296A0D4A}" type="datetimeFigureOut">
              <a:rPr lang="en-US" smtClean="0"/>
              <a:t>10/21/2013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D2B9-7D62-480D-B73F-BB3F54D3C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825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7F72-555D-4346-9BC5-CA8D296A0D4A}" type="datetimeFigureOut">
              <a:rPr lang="en-US" smtClean="0"/>
              <a:t>10/21/2013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D2B9-7D62-480D-B73F-BB3F54D3C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904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7F72-555D-4346-9BC5-CA8D296A0D4A}" type="datetimeFigureOut">
              <a:rPr lang="en-US" smtClean="0"/>
              <a:t>10/21/2013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D2B9-7D62-480D-B73F-BB3F54D3C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03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7F72-555D-4346-9BC5-CA8D296A0D4A}" type="datetimeFigureOut">
              <a:rPr lang="en-US" smtClean="0"/>
              <a:t>10/21/2013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D2B9-7D62-480D-B73F-BB3F54D3C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40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7F72-555D-4346-9BC5-CA8D296A0D4A}" type="datetimeFigureOut">
              <a:rPr lang="en-US" smtClean="0"/>
              <a:t>10/21/2013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D2B9-7D62-480D-B73F-BB3F54D3C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48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7F72-555D-4346-9BC5-CA8D296A0D4A}" type="datetimeFigureOut">
              <a:rPr lang="en-US" smtClean="0"/>
              <a:t>10/21/2013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D2B9-7D62-480D-B73F-BB3F54D3C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822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7F72-555D-4346-9BC5-CA8D296A0D4A}" type="datetimeFigureOut">
              <a:rPr lang="en-US" smtClean="0"/>
              <a:t>10/21/2013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D2B9-7D62-480D-B73F-BB3F54D3C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287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7F72-555D-4346-9BC5-CA8D296A0D4A}" type="datetimeFigureOut">
              <a:rPr lang="en-US" smtClean="0"/>
              <a:t>10/21/2013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D2B9-7D62-480D-B73F-BB3F54D3C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014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7F72-555D-4346-9BC5-CA8D296A0D4A}" type="datetimeFigureOut">
              <a:rPr lang="en-US" smtClean="0"/>
              <a:t>10/21/2013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D2B9-7D62-480D-B73F-BB3F54D3C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188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7F72-555D-4346-9BC5-CA8D296A0D4A}" type="datetimeFigureOut">
              <a:rPr lang="en-US" smtClean="0"/>
              <a:t>10/21/2013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1D2B9-7D62-480D-B73F-BB3F54D3C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245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07F72-555D-4346-9BC5-CA8D296A0D4A}" type="datetimeFigureOut">
              <a:rPr lang="en-US" smtClean="0"/>
              <a:t>10/21/2013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1D2B9-7D62-480D-B73F-BB3F54D3C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nca.edu/~bruce/Fall13/360/Brainstorming.ppt" TargetMode="External"/><Relationship Id="rId2" Type="http://schemas.openxmlformats.org/officeDocument/2006/relationships/hyperlink" Target="http://people.ucalgary.ca/~design/engg251/toolbox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unca.edu/~bruce/Fall13/360/DecisionMatrix.pp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cs.unca.edu/~bruce/Fall13/360/IEEESoutheastcon2014.ppt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learnonline.unca.edu/" TargetMode="External"/><Relationship Id="rId2" Type="http://schemas.openxmlformats.org/officeDocument/2006/relationships/hyperlink" Target="http://prezi.com/po5hefuqnpiz/session-9-writing-a-design-brief-and-specificatio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401108"/>
            <a:ext cx="7772400" cy="1470025"/>
          </a:xfrm>
        </p:spPr>
        <p:txBody>
          <a:bodyPr/>
          <a:lstStyle/>
          <a:p>
            <a:r>
              <a:rPr lang="en-US" dirty="0" smtClean="0"/>
              <a:t>Design Development</a:t>
            </a:r>
            <a:endParaRPr lang="en-US" dirty="0"/>
          </a:p>
        </p:txBody>
      </p:sp>
      <p:pic>
        <p:nvPicPr>
          <p:cNvPr id="2050" name="Picture 2" descr="http://upload.wikimedia.org/wikipedia/commons/4/42/Konrad_Kyeser,_Bellifortis,_Clm_30150,_Tafel_09,_Blatt_38v_%28Ausschnitt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721842"/>
            <a:ext cx="3733800" cy="448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07737" y="6324600"/>
            <a:ext cx="497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http://en.wikipedia.org/wiki/Elevator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122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Design Process</a:t>
            </a:r>
            <a:endParaRPr lang="en-US" dirty="0"/>
          </a:p>
        </p:txBody>
      </p:sp>
      <p:pic>
        <p:nvPicPr>
          <p:cNvPr id="1026" name="Picture 2" descr="File:Systems Engineering Process II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00" y="1676400"/>
            <a:ext cx="78129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76200" y="6096000"/>
            <a:ext cx="9253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http://en.wikibooks.org/wiki/Introduction_to_Software_Engineering/Print_version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607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On-line reference</a:t>
            </a:r>
            <a:endParaRPr lang="en-US" dirty="0" smtClean="0"/>
          </a:p>
          <a:p>
            <a:r>
              <a:rPr lang="en-US" dirty="0" smtClean="0"/>
              <a:t>Tools</a:t>
            </a:r>
          </a:p>
          <a:p>
            <a:pPr marL="857250" lvl="1" indent="-457200"/>
            <a:r>
              <a:rPr lang="en-US" dirty="0"/>
              <a:t>G</a:t>
            </a:r>
            <a:r>
              <a:rPr lang="en-US" dirty="0" smtClean="0"/>
              <a:t>antt </a:t>
            </a:r>
            <a:r>
              <a:rPr lang="en-US" dirty="0"/>
              <a:t>chart</a:t>
            </a:r>
          </a:p>
          <a:p>
            <a:pPr marL="857250" lvl="1" indent="-457200"/>
            <a:r>
              <a:rPr lang="en-US" dirty="0"/>
              <a:t>D</a:t>
            </a:r>
            <a:r>
              <a:rPr lang="en-US" dirty="0" smtClean="0"/>
              <a:t>ecision </a:t>
            </a:r>
            <a:r>
              <a:rPr lang="en-US" dirty="0"/>
              <a:t>matric</a:t>
            </a:r>
          </a:p>
          <a:p>
            <a:pPr marL="857250" lvl="1" indent="-457200"/>
            <a:r>
              <a:rPr lang="en-US" dirty="0" smtClean="0">
                <a:hlinkClick r:id="rId3"/>
              </a:rPr>
              <a:t>Brainstorming</a:t>
            </a:r>
            <a:endParaRPr lang="en-US" dirty="0" smtClean="0"/>
          </a:p>
          <a:p>
            <a:pPr marL="857250" lvl="1" indent="-457200"/>
            <a:r>
              <a:rPr lang="en-US" dirty="0" smtClean="0">
                <a:hlinkClick r:id="rId4"/>
              </a:rPr>
              <a:t>Design Reviews</a:t>
            </a:r>
            <a:endParaRPr lang="en-US" dirty="0" smtClean="0"/>
          </a:p>
          <a:p>
            <a:r>
              <a:rPr lang="en-US" dirty="0" smtClean="0"/>
              <a:t>Concepts</a:t>
            </a:r>
            <a:endParaRPr lang="en-US" dirty="0"/>
          </a:p>
          <a:p>
            <a:pPr marL="857250" lvl="1" indent="-457200"/>
            <a:r>
              <a:rPr lang="en-US" dirty="0" smtClean="0"/>
              <a:t>Functional redundancy</a:t>
            </a:r>
            <a:endParaRPr lang="en-US" dirty="0"/>
          </a:p>
          <a:p>
            <a:pPr marL="857250" lvl="1" indent="-457200"/>
            <a:r>
              <a:rPr lang="en-US" dirty="0"/>
              <a:t>D</a:t>
            </a:r>
            <a:r>
              <a:rPr lang="en-US" dirty="0" smtClean="0"/>
              <a:t>ata </a:t>
            </a:r>
            <a:r>
              <a:rPr lang="en-US" dirty="0"/>
              <a:t>logging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003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/>
              <a:t>Overview of the Design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Establish a need   </a:t>
            </a:r>
            <a:r>
              <a:rPr lang="en-US" altLang="en-US" dirty="0" smtClean="0">
                <a:sym typeface="Wingdings" panose="05000000000000000000" pitchFamily="2" charset="2"/>
              </a:rPr>
              <a:t>  Done</a:t>
            </a:r>
            <a:endParaRPr lang="en-US" altLang="en-US" dirty="0" smtClean="0"/>
          </a:p>
          <a:p>
            <a:r>
              <a:rPr lang="en-US" altLang="en-US" dirty="0" smtClean="0"/>
              <a:t>Develop project plan  </a:t>
            </a:r>
            <a:r>
              <a:rPr lang="en-US" altLang="en-US" dirty="0" smtClean="0">
                <a:sym typeface="Wingdings" panose="05000000000000000000" pitchFamily="2" charset="2"/>
              </a:rPr>
              <a:t>  Today’s objective</a:t>
            </a:r>
            <a:endParaRPr lang="en-US" altLang="en-US" dirty="0" smtClean="0"/>
          </a:p>
          <a:p>
            <a:r>
              <a:rPr lang="en-US" altLang="en-US" dirty="0" smtClean="0"/>
              <a:t>Determine engineering specifications  </a:t>
            </a:r>
            <a:r>
              <a:rPr lang="en-US" altLang="en-US" dirty="0" smtClean="0">
                <a:sym typeface="Wingdings" panose="05000000000000000000" pitchFamily="2" charset="2"/>
              </a:rPr>
              <a:t> 11/05</a:t>
            </a:r>
          </a:p>
          <a:p>
            <a:pPr lvl="1"/>
            <a:r>
              <a:rPr lang="en-US" altLang="en-US" dirty="0" smtClean="0"/>
              <a:t>Research possible solutions</a:t>
            </a:r>
          </a:p>
          <a:p>
            <a:r>
              <a:rPr lang="en-US" altLang="en-US" dirty="0" smtClean="0"/>
              <a:t>Develop concepts  </a:t>
            </a:r>
            <a:r>
              <a:rPr lang="en-US" altLang="en-US" dirty="0" smtClean="0">
                <a:sym typeface="Wingdings" panose="05000000000000000000" pitchFamily="2" charset="2"/>
              </a:rPr>
              <a:t> 11/19 </a:t>
            </a:r>
          </a:p>
          <a:p>
            <a:pPr lvl="1"/>
            <a:r>
              <a:rPr lang="en-US" altLang="en-US" dirty="0" smtClean="0">
                <a:sym typeface="Wingdings" panose="05000000000000000000" pitchFamily="2" charset="2"/>
              </a:rPr>
              <a:t> Define primary concept and alternatives</a:t>
            </a:r>
          </a:p>
          <a:p>
            <a:pPr lvl="1"/>
            <a:r>
              <a:rPr lang="en-US" altLang="en-US" dirty="0" smtClean="0">
                <a:sym typeface="Wingdings" panose="05000000000000000000" pitchFamily="2" charset="2"/>
              </a:rPr>
              <a:t>Analyze tradeoffs</a:t>
            </a:r>
            <a:endParaRPr lang="en-US" altLang="en-US" dirty="0" smtClean="0"/>
          </a:p>
          <a:p>
            <a:r>
              <a:rPr lang="en-US" altLang="en-US" dirty="0" smtClean="0"/>
              <a:t>Develop product design </a:t>
            </a:r>
            <a:r>
              <a:rPr lang="en-US" altLang="en-US" dirty="0" smtClean="0">
                <a:sym typeface="Wingdings" panose="05000000000000000000" pitchFamily="2" charset="2"/>
              </a:rPr>
              <a:t> Final exam meeting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System integration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210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/>
              <a:t>Develop Project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Identify tasks &amp; objectives </a:t>
            </a:r>
            <a:r>
              <a:rPr lang="en-US" altLang="en-US" dirty="0" smtClean="0">
                <a:sym typeface="Wingdings" panose="05000000000000000000" pitchFamily="2" charset="2"/>
              </a:rPr>
              <a:t></a:t>
            </a:r>
            <a:endParaRPr lang="en-US" altLang="en-US" dirty="0" smtClean="0"/>
          </a:p>
          <a:p>
            <a:r>
              <a:rPr lang="en-US" altLang="en-US" dirty="0"/>
              <a:t>Develop a task </a:t>
            </a:r>
            <a:r>
              <a:rPr lang="en-US" altLang="en-US" dirty="0" smtClean="0"/>
              <a:t>sequence</a:t>
            </a:r>
          </a:p>
          <a:p>
            <a:r>
              <a:rPr lang="en-US" altLang="en-US" dirty="0" smtClean="0"/>
              <a:t>Estimate personnel, time, and other resources needed for each task</a:t>
            </a:r>
          </a:p>
          <a:p>
            <a:r>
              <a:rPr lang="en-US" altLang="en-US" dirty="0"/>
              <a:t>Form design teams</a:t>
            </a:r>
          </a:p>
          <a:p>
            <a:pPr marL="0" indent="0">
              <a:buNone/>
            </a:pPr>
            <a:endParaRPr lang="en-US" alt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717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906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Summary from the semester start</a:t>
            </a:r>
            <a:endParaRPr lang="en-US" dirty="0"/>
          </a:p>
        </p:txBody>
      </p:sp>
      <p:pic>
        <p:nvPicPr>
          <p:cNvPr id="1026" name="Picture 2" descr="http://sketchup.google.com/3dwarehouse/download?mid=38e042f6516556b75966f677c9b6181&amp;rtyp=lt&amp;ctyp=other&amp;ts=1365800960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870199"/>
            <a:ext cx="7239000" cy="351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05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845" y="76297"/>
            <a:ext cx="8229600" cy="1143000"/>
          </a:xfrm>
        </p:spPr>
        <p:txBody>
          <a:bodyPr/>
          <a:lstStyle/>
          <a:p>
            <a:r>
              <a:rPr lang="en-US" dirty="0" smtClean="0"/>
              <a:t>Identify Tasks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356403"/>
            <a:ext cx="5984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http://www.instructables.com/id/RC-Nerf-Tank/</a:t>
            </a:r>
            <a:endParaRPr lang="en-US" dirty="0"/>
          </a:p>
        </p:txBody>
      </p:sp>
      <p:pic>
        <p:nvPicPr>
          <p:cNvPr id="3078" name="Picture 6" descr="tank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5612225" cy="481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67400" y="1828800"/>
            <a:ext cx="310200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Major Components:</a:t>
            </a:r>
          </a:p>
          <a:p>
            <a:pPr lvl="1"/>
            <a:r>
              <a:rPr lang="en-US" sz="2800" dirty="0" smtClean="0"/>
              <a:t>Controller</a:t>
            </a:r>
          </a:p>
          <a:p>
            <a:pPr lvl="1"/>
            <a:r>
              <a:rPr lang="en-US" sz="2800" dirty="0" smtClean="0"/>
              <a:t>Drive train</a:t>
            </a:r>
          </a:p>
          <a:p>
            <a:pPr lvl="1"/>
            <a:r>
              <a:rPr lang="en-US" sz="2800" dirty="0" smtClean="0"/>
              <a:t>Launcher</a:t>
            </a:r>
          </a:p>
          <a:p>
            <a:pPr lvl="1"/>
            <a:r>
              <a:rPr lang="en-US" sz="2800" dirty="0" smtClean="0"/>
              <a:t>Color sensors</a:t>
            </a:r>
          </a:p>
          <a:p>
            <a:pPr lvl="1"/>
            <a:r>
              <a:rPr lang="en-US" sz="2800" dirty="0" smtClean="0"/>
              <a:t>Power supply</a:t>
            </a:r>
          </a:p>
          <a:p>
            <a:pPr lvl="1"/>
            <a:r>
              <a:rPr lang="en-US" sz="2800" dirty="0" smtClean="0"/>
              <a:t>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10371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In-Class Activity 1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Identify tasks &amp; objectives </a:t>
            </a:r>
            <a:r>
              <a:rPr lang="en-US" altLang="en-US" dirty="0" smtClean="0">
                <a:sym typeface="Wingdings" panose="05000000000000000000" pitchFamily="2" charset="2"/>
              </a:rPr>
              <a:t></a:t>
            </a:r>
            <a:endParaRPr lang="en-US" altLang="en-US" dirty="0" smtClean="0"/>
          </a:p>
          <a:p>
            <a:r>
              <a:rPr lang="en-US" altLang="en-US" dirty="0" smtClean="0"/>
              <a:t>Develop a task sequence</a:t>
            </a:r>
          </a:p>
          <a:p>
            <a:r>
              <a:rPr lang="en-US" altLang="en-US" dirty="0" smtClean="0"/>
              <a:t>Estimate personnel, time, and other resources needed for each task</a:t>
            </a:r>
          </a:p>
          <a:p>
            <a:r>
              <a:rPr lang="en-US" altLang="en-US" dirty="0" smtClean="0"/>
              <a:t>Form design teams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657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In-Class Activity 2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Identify tasks &amp; objectives</a:t>
            </a:r>
          </a:p>
          <a:p>
            <a:r>
              <a:rPr lang="en-US" altLang="en-US" dirty="0" smtClean="0"/>
              <a:t>Develop a task sequence </a:t>
            </a:r>
            <a:r>
              <a:rPr lang="en-US" altLang="en-US" dirty="0" smtClean="0">
                <a:sym typeface="Wingdings" panose="05000000000000000000" pitchFamily="2" charset="2"/>
              </a:rPr>
              <a:t></a:t>
            </a:r>
            <a:endParaRPr lang="en-US" altLang="en-US" dirty="0" smtClean="0"/>
          </a:p>
          <a:p>
            <a:r>
              <a:rPr lang="en-US" altLang="en-US" dirty="0" smtClean="0"/>
              <a:t>Estimate personnel, time, and other resources needed for each task</a:t>
            </a:r>
          </a:p>
          <a:p>
            <a:r>
              <a:rPr lang="en-US" altLang="en-US" dirty="0" smtClean="0"/>
              <a:t>Form design teams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1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In-Class Activity 3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Identify tasks &amp; objectives </a:t>
            </a:r>
          </a:p>
          <a:p>
            <a:r>
              <a:rPr lang="en-US" altLang="en-US" dirty="0" smtClean="0"/>
              <a:t>Develop a task sequence</a:t>
            </a:r>
          </a:p>
          <a:p>
            <a:r>
              <a:rPr lang="en-US" altLang="en-US" dirty="0" smtClean="0"/>
              <a:t>Estimate personnel, time, and other resources needed for each task  </a:t>
            </a:r>
            <a:r>
              <a:rPr lang="en-US" altLang="en-US" dirty="0" smtClean="0">
                <a:sym typeface="Wingdings" panose="05000000000000000000" pitchFamily="2" charset="2"/>
              </a:rPr>
              <a:t></a:t>
            </a:r>
            <a:endParaRPr lang="en-US" altLang="en-US" dirty="0" smtClean="0"/>
          </a:p>
          <a:p>
            <a:r>
              <a:rPr lang="en-US" altLang="en-US" dirty="0" smtClean="0"/>
              <a:t>Form design teams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373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In-Class Activity 4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/>
              <a:t>Identify tasks &amp; objectives </a:t>
            </a:r>
          </a:p>
          <a:p>
            <a:r>
              <a:rPr lang="en-US" altLang="en-US" dirty="0" smtClean="0"/>
              <a:t>Develop a task sequence</a:t>
            </a:r>
          </a:p>
          <a:p>
            <a:r>
              <a:rPr lang="en-US" altLang="en-US" dirty="0" smtClean="0"/>
              <a:t>Estimate personnel, time, and other resources needed for each task  </a:t>
            </a:r>
          </a:p>
          <a:p>
            <a:r>
              <a:rPr lang="en-US" altLang="en-US" dirty="0" smtClean="0"/>
              <a:t>Form design teams </a:t>
            </a:r>
            <a:r>
              <a:rPr lang="en-US" altLang="en-US" dirty="0">
                <a:sym typeface="Wingdings" panose="05000000000000000000" pitchFamily="2" charset="2"/>
              </a:rPr>
              <a:t></a:t>
            </a:r>
            <a:endParaRPr lang="en-US" altLang="en-US" dirty="0"/>
          </a:p>
          <a:p>
            <a:pPr marL="0" indent="0">
              <a:buNone/>
            </a:pPr>
            <a:endParaRPr lang="en-US" alt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008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Requirements for Design Brief (11/05)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hlinkClick r:id="rId2"/>
              </a:rPr>
              <a:t>What is a design brief?</a:t>
            </a:r>
            <a:endParaRPr lang="en-US" dirty="0" smtClean="0"/>
          </a:p>
          <a:p>
            <a:r>
              <a:rPr lang="en-US" dirty="0" smtClean="0"/>
              <a:t>Requirements for 11/05</a:t>
            </a:r>
          </a:p>
          <a:p>
            <a:pPr lvl="1"/>
            <a:r>
              <a:rPr lang="en-US" dirty="0" smtClean="0"/>
              <a:t>Detailed functional specifications</a:t>
            </a:r>
          </a:p>
          <a:p>
            <a:pPr lvl="1"/>
            <a:r>
              <a:rPr lang="en-US" dirty="0" smtClean="0"/>
              <a:t>Detailed interface specifications</a:t>
            </a:r>
          </a:p>
          <a:p>
            <a:pPr lvl="2"/>
            <a:r>
              <a:rPr lang="en-US" sz="2600" dirty="0" smtClean="0"/>
              <a:t>Hardware, software, power…</a:t>
            </a:r>
          </a:p>
          <a:p>
            <a:pPr lvl="1"/>
            <a:r>
              <a:rPr lang="en-US" dirty="0" smtClean="0"/>
              <a:t>Fabrication/creation &amp; maintenance constraints</a:t>
            </a:r>
          </a:p>
          <a:p>
            <a:pPr lvl="1"/>
            <a:r>
              <a:rPr lang="en-US" dirty="0" smtClean="0"/>
              <a:t>Reliability requirements </a:t>
            </a:r>
          </a:p>
          <a:p>
            <a:pPr lvl="1"/>
            <a:r>
              <a:rPr lang="en-US" dirty="0" smtClean="0"/>
              <a:t>Ease of </a:t>
            </a:r>
            <a:r>
              <a:rPr lang="en-US" smtClean="0"/>
              <a:t>use/learning </a:t>
            </a:r>
            <a:r>
              <a:rPr lang="en-US" smtClean="0"/>
              <a:t>requirements</a:t>
            </a:r>
            <a:endParaRPr lang="en-US" dirty="0" smtClean="0"/>
          </a:p>
          <a:p>
            <a:pPr lvl="1"/>
            <a:r>
              <a:rPr lang="en-US" b="1" dirty="0"/>
              <a:t>Ideas for </a:t>
            </a:r>
            <a:r>
              <a:rPr lang="en-US" b="1" dirty="0" smtClean="0"/>
              <a:t>Solutions</a:t>
            </a:r>
          </a:p>
          <a:p>
            <a:r>
              <a:rPr lang="en-US" dirty="0" smtClean="0"/>
              <a:t>Each team should s</a:t>
            </a:r>
            <a:r>
              <a:rPr lang="en-US" dirty="0" smtClean="0"/>
              <a:t>ubmit </a:t>
            </a:r>
            <a:r>
              <a:rPr lang="en-US" dirty="0" smtClean="0"/>
              <a:t>a short electronic presentation to </a:t>
            </a:r>
            <a:r>
              <a:rPr lang="en-US" dirty="0">
                <a:hlinkClick r:id="rId3"/>
              </a:rPr>
              <a:t>M</a:t>
            </a:r>
            <a:r>
              <a:rPr lang="en-US" dirty="0" smtClean="0">
                <a:hlinkClick r:id="rId3"/>
              </a:rPr>
              <a:t>oodle </a:t>
            </a:r>
            <a:r>
              <a:rPr lang="en-US" dirty="0" smtClean="0"/>
              <a:t>for presentation in class on 11/05</a:t>
            </a:r>
          </a:p>
          <a:p>
            <a:endParaRPr lang="en-US" b="1" dirty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51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</TotalTime>
  <Words>298</Words>
  <Application>Microsoft Office PowerPoint</Application>
  <PresentationFormat>On-screen Show (4:3)</PresentationFormat>
  <Paragraphs>73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Design Development</vt:lpstr>
      <vt:lpstr>Software Design Process</vt:lpstr>
      <vt:lpstr>Tools</vt:lpstr>
      <vt:lpstr>Overview of the Design Process</vt:lpstr>
      <vt:lpstr>Develop Project Plan</vt:lpstr>
      <vt:lpstr>Competition Rules</vt:lpstr>
      <vt:lpstr>Identify Tasks</vt:lpstr>
      <vt:lpstr>In-Class Activity 1</vt:lpstr>
      <vt:lpstr>In-Class Activity 2</vt:lpstr>
      <vt:lpstr>In-Class Activity 3</vt:lpstr>
      <vt:lpstr>In-Class Activity 4</vt:lpstr>
      <vt:lpstr>Requirements for Design Brief (11/05)</vt:lpstr>
    </vt:vector>
  </TitlesOfParts>
  <Company>UNC Asheville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Development</dc:title>
  <dc:creator>rbruce</dc:creator>
  <cp:lastModifiedBy>rbruce</cp:lastModifiedBy>
  <cp:revision>30</cp:revision>
  <dcterms:created xsi:type="dcterms:W3CDTF">2013-10-13T15:54:23Z</dcterms:created>
  <dcterms:modified xsi:type="dcterms:W3CDTF">2013-10-22T01:49:33Z</dcterms:modified>
</cp:coreProperties>
</file>