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0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2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3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8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5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6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5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1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8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6F2C-6205-4917-9638-0D26AEE3347F}" type="datetimeFigureOut">
              <a:rPr lang="en-US" smtClean="0"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A18CD-62D3-47BE-8E28-0FDB1F405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6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camera" TargetMode="External"/><Relationship Id="rId2" Type="http://schemas.openxmlformats.org/officeDocument/2006/relationships/hyperlink" Target="http://www.openframeworks.cc/setup/raspberryp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penframeworks.cc/abou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frameworks.cc/" TargetMode="External"/><Relationship Id="rId2" Type="http://schemas.openxmlformats.org/officeDocument/2006/relationships/hyperlink" Target="http://www.creativeapplications.net/tutorials/arduino-servo-opencv-tutorial-openframework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ncasheville.wncln.org/iii/encore/record/C__Rb4260190__Sopenframeworks__P0%2C2__Orightresult__X3?lang=eng&amp;suite=ncash" TargetMode="External"/><Relationship Id="rId4" Type="http://schemas.openxmlformats.org/officeDocument/2006/relationships/hyperlink" Target="http://pkmital.com/home/teaching/workshops-in-creative-coding-term-2-2013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vcleave/ofxRPiCameraVideoGrabber" TargetMode="External"/><Relationship Id="rId2" Type="http://schemas.openxmlformats.org/officeDocument/2006/relationships/hyperlink" Target="http://learn.adafruit.com/creepy-face-tracking-portrait/overvie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~bruce/Fall13/360/colorTracker.tgz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~bruce/Fall13/360/colorTracker/src/main.cp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Image Processing on the Pi using </a:t>
            </a:r>
            <a:r>
              <a:rPr lang="en-US" dirty="0" err="1" smtClean="0"/>
              <a:t>openFrameworks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96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Before beginning:</a:t>
            </a:r>
          </a:p>
          <a:p>
            <a:pPr lvl="1"/>
            <a:r>
              <a:rPr lang="en-US" dirty="0" smtClean="0"/>
              <a:t>Install </a:t>
            </a:r>
            <a:r>
              <a:rPr lang="en-US" dirty="0" err="1" smtClean="0"/>
              <a:t>openFrameworks</a:t>
            </a:r>
            <a:r>
              <a:rPr lang="en-US" dirty="0" smtClean="0"/>
              <a:t> per these </a:t>
            </a:r>
            <a:r>
              <a:rPr lang="en-US" dirty="0" smtClean="0">
                <a:hlinkClick r:id="rId2"/>
              </a:rPr>
              <a:t>instructions</a:t>
            </a:r>
            <a:endParaRPr lang="en-US" dirty="0" smtClean="0"/>
          </a:p>
          <a:p>
            <a:pPr lvl="2"/>
            <a:r>
              <a:rPr lang="en-US" dirty="0" smtClean="0"/>
              <a:t>Run dependency scripts and compile </a:t>
            </a:r>
            <a:r>
              <a:rPr lang="en-US" dirty="0" err="1" smtClean="0"/>
              <a:t>openFrameworks</a:t>
            </a:r>
            <a:endParaRPr lang="en-US" dirty="0" smtClean="0"/>
          </a:p>
          <a:p>
            <a:pPr lvl="1"/>
            <a:r>
              <a:rPr lang="en-US" dirty="0" smtClean="0"/>
              <a:t>Install g++-4.7</a:t>
            </a:r>
          </a:p>
          <a:p>
            <a:pPr lvl="2"/>
            <a:r>
              <a:rPr lang="en-US" dirty="0" err="1" smtClean="0"/>
              <a:t>sudo</a:t>
            </a:r>
            <a:r>
              <a:rPr lang="en-US" dirty="0" smtClean="0"/>
              <a:t> apt-get install g++-4.7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Install and test </a:t>
            </a:r>
            <a:r>
              <a:rPr lang="en-US" dirty="0" smtClean="0"/>
              <a:t>Raspberry Pi camera</a:t>
            </a:r>
          </a:p>
          <a:p>
            <a:pPr lvl="2"/>
            <a:r>
              <a:rPr lang="en-US" dirty="0" smtClean="0"/>
              <a:t>Use the </a:t>
            </a:r>
            <a:r>
              <a:rPr lang="en-US" dirty="0" err="1" smtClean="0"/>
              <a:t>raspistill</a:t>
            </a:r>
            <a:r>
              <a:rPr lang="en-US" dirty="0" smtClean="0"/>
              <a:t> command to test</a:t>
            </a:r>
          </a:p>
          <a:p>
            <a:pPr lvl="2"/>
            <a:r>
              <a:rPr lang="en-US" dirty="0" smtClean="0"/>
              <a:t>Beware: The Pi camera connection is somewhat fragile. Repeated connecting and disconnecting is not advised.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5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opensource</a:t>
            </a:r>
            <a:r>
              <a:rPr lang="en-US" dirty="0" smtClean="0"/>
              <a:t> </a:t>
            </a:r>
            <a:r>
              <a:rPr lang="en-US" dirty="0"/>
              <a:t>C</a:t>
            </a:r>
            <a:r>
              <a:rPr lang="en-US" dirty="0" smtClean="0"/>
              <a:t>++ toolkit that includes </a:t>
            </a:r>
            <a:r>
              <a:rPr lang="en-US" dirty="0" smtClean="0">
                <a:hlinkClick r:id="rId2"/>
              </a:rPr>
              <a:t>many libraries</a:t>
            </a:r>
            <a:r>
              <a:rPr lang="en-US" dirty="0" smtClean="0"/>
              <a:t> including </a:t>
            </a:r>
            <a:r>
              <a:rPr lang="en-US" dirty="0" err="1" smtClean="0"/>
              <a:t>openCV</a:t>
            </a:r>
            <a:r>
              <a:rPr lang="en-US" dirty="0" smtClean="0"/>
              <a:t> for computer vision</a:t>
            </a:r>
          </a:p>
          <a:p>
            <a:r>
              <a:rPr lang="en-US" dirty="0"/>
              <a:t>M</a:t>
            </a:r>
            <a:r>
              <a:rPr lang="en-US" dirty="0" smtClean="0"/>
              <a:t>assively cross-compatible</a:t>
            </a:r>
          </a:p>
          <a:p>
            <a:pPr lvl="1"/>
            <a:r>
              <a:rPr lang="en-US" dirty="0" smtClean="0"/>
              <a:t>Windows, OSX, Linux, </a:t>
            </a:r>
            <a:r>
              <a:rPr lang="en-US" dirty="0" err="1" smtClean="0"/>
              <a:t>iOS</a:t>
            </a:r>
            <a:r>
              <a:rPr lang="en-US" dirty="0" smtClean="0"/>
              <a:t>, Android, Raspberry Pi</a:t>
            </a:r>
          </a:p>
          <a:p>
            <a:pPr lvl="1"/>
            <a:r>
              <a:rPr lang="en-US" dirty="0" smtClean="0"/>
              <a:t>Four IDEs: </a:t>
            </a:r>
            <a:r>
              <a:rPr lang="en-US" dirty="0" err="1" smtClean="0"/>
              <a:t>XCode</a:t>
            </a:r>
            <a:r>
              <a:rPr lang="en-US" dirty="0" smtClean="0"/>
              <a:t>, Code::Blocks, and Visual Studio and Eclipse</a:t>
            </a:r>
          </a:p>
          <a:p>
            <a:r>
              <a:rPr lang="en-US" dirty="0" smtClean="0"/>
              <a:t>All code is on </a:t>
            </a:r>
            <a:r>
              <a:rPr lang="en-US" dirty="0" err="1" smtClean="0"/>
              <a:t>GitHub</a:t>
            </a:r>
            <a:endParaRPr lang="en-US" dirty="0" smtClean="0"/>
          </a:p>
          <a:p>
            <a:r>
              <a:rPr lang="en-US" dirty="0" smtClean="0"/>
              <a:t>Reminiscent of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1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60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pic>
        <p:nvPicPr>
          <p:cNvPr id="1026" name="Picture 2" descr="Image:Structure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8991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81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35859"/>
            <a:ext cx="8229600" cy="1143000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In Ramsey library:</a:t>
            </a:r>
          </a:p>
          <a:p>
            <a:pPr lvl="1"/>
            <a:r>
              <a:rPr lang="en-US" dirty="0" smtClean="0"/>
              <a:t>Programming Interactivity by Joshua Noble</a:t>
            </a:r>
          </a:p>
          <a:p>
            <a:pPr lvl="2"/>
            <a:r>
              <a:rPr lang="en-US" dirty="0" smtClean="0">
                <a:hlinkClick r:id="rId2"/>
              </a:rPr>
              <a:t>Web excerpt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On-line</a:t>
            </a:r>
          </a:p>
          <a:p>
            <a:pPr lvl="1"/>
            <a:r>
              <a:rPr lang="en-US" dirty="0" smtClean="0">
                <a:hlinkClick r:id="rId3"/>
              </a:rPr>
              <a:t>OF website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A very good workshop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" name="Rectangle 1">
            <a:hlinkClick r:id="rId5"/>
          </p:cNvPr>
          <p:cNvSpPr>
            <a:spLocks noChangeArrowheads="1"/>
          </p:cNvSpPr>
          <p:nvPr/>
        </p:nvSpPr>
        <p:spPr bwMode="auto">
          <a:xfrm>
            <a:off x="457200" y="3405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0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the Pi Camera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from the </a:t>
            </a:r>
            <a:r>
              <a:rPr lang="en-US" dirty="0" smtClean="0">
                <a:hlinkClick r:id="rId2"/>
              </a:rPr>
              <a:t>Creepy Face Tracking Portrait </a:t>
            </a:r>
            <a:r>
              <a:rPr lang="en-US" dirty="0" smtClean="0"/>
              <a:t>by Tony </a:t>
            </a:r>
            <a:r>
              <a:rPr lang="en-US" dirty="0" err="1" smtClean="0"/>
              <a:t>DiCola</a:t>
            </a:r>
            <a:endParaRPr lang="en-US" dirty="0" smtClean="0"/>
          </a:p>
          <a:p>
            <a:r>
              <a:rPr lang="en-US" dirty="0" smtClean="0"/>
              <a:t>Uses </a:t>
            </a:r>
            <a:r>
              <a:rPr lang="en-US" dirty="0" err="1" smtClean="0">
                <a:hlinkClick r:id="rId3"/>
              </a:rPr>
              <a:t>ofxRPICameraVideoGrabber</a:t>
            </a:r>
            <a:r>
              <a:rPr lang="en-US" dirty="0" smtClean="0"/>
              <a:t> by Jason Van Cleave</a:t>
            </a:r>
          </a:p>
          <a:p>
            <a:r>
              <a:rPr lang="en-US" dirty="0" smtClean="0"/>
              <a:t>Use the program structure created by </a:t>
            </a:r>
            <a:r>
              <a:rPr lang="en-US" dirty="0" err="1" smtClean="0"/>
              <a:t>DiCola</a:t>
            </a:r>
            <a:r>
              <a:rPr lang="en-US" dirty="0" smtClean="0"/>
              <a:t> to write other </a:t>
            </a:r>
            <a:r>
              <a:rPr lang="en-US" dirty="0" err="1" smtClean="0"/>
              <a:t>openFrameworks</a:t>
            </a:r>
            <a:r>
              <a:rPr lang="en-US" dirty="0" smtClean="0"/>
              <a:t> programs that work with the Pi camera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920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Program: </a:t>
            </a:r>
            <a:r>
              <a:rPr lang="en-US" dirty="0" err="1" smtClean="0"/>
              <a:t>ColorTracker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Download </a:t>
            </a:r>
            <a:r>
              <a:rPr lang="en-US" dirty="0" smtClean="0">
                <a:hlinkClick r:id="rId2"/>
              </a:rPr>
              <a:t>colorTracker.tgz</a:t>
            </a:r>
            <a:endParaRPr lang="en-US" dirty="0" smtClean="0"/>
          </a:p>
          <a:p>
            <a:r>
              <a:rPr lang="en-US" dirty="0" err="1" smtClean="0"/>
              <a:t>Uncompress</a:t>
            </a:r>
            <a:r>
              <a:rPr lang="en-US" dirty="0" smtClean="0"/>
              <a:t> it in </a:t>
            </a:r>
            <a:r>
              <a:rPr lang="en-US" dirty="0" err="1" smtClean="0"/>
              <a:t>openFrameworks</a:t>
            </a:r>
            <a:r>
              <a:rPr lang="en-US" dirty="0" smtClean="0"/>
              <a:t>/apps/</a:t>
            </a:r>
            <a:r>
              <a:rPr lang="en-US" dirty="0" err="1" smtClean="0"/>
              <a:t>myApps</a:t>
            </a:r>
            <a:endParaRPr lang="en-US" dirty="0" smtClean="0"/>
          </a:p>
          <a:p>
            <a:pPr marL="514350" lvl="1" indent="0">
              <a:buNone/>
            </a:pPr>
            <a:r>
              <a:rPr lang="en-US" dirty="0" smtClean="0"/>
              <a:t>tar -</a:t>
            </a:r>
            <a:r>
              <a:rPr lang="en-US" dirty="0" err="1" smtClean="0"/>
              <a:t>xvzf</a:t>
            </a:r>
            <a:r>
              <a:rPr lang="en-US" dirty="0" smtClean="0"/>
              <a:t> colorTracker.tgz</a:t>
            </a:r>
          </a:p>
          <a:p>
            <a:r>
              <a:rPr lang="en-US" dirty="0" smtClean="0"/>
              <a:t>Compile</a:t>
            </a:r>
          </a:p>
          <a:p>
            <a:pPr marL="457200" lvl="1" indent="0">
              <a:buNone/>
            </a:pPr>
            <a:r>
              <a:rPr lang="en-US" dirty="0"/>
              <a:t>c</a:t>
            </a:r>
            <a:r>
              <a:rPr lang="en-US" dirty="0" smtClean="0"/>
              <a:t>d </a:t>
            </a:r>
            <a:r>
              <a:rPr lang="en-US" dirty="0" err="1" smtClean="0"/>
              <a:t>colorTracker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make</a:t>
            </a:r>
          </a:p>
          <a:p>
            <a:r>
              <a:rPr lang="en-US" dirty="0" smtClean="0"/>
              <a:t>Run and notice how it tracks a red colored object</a:t>
            </a:r>
          </a:p>
          <a:p>
            <a:pPr marL="514350" lvl="1" indent="0">
              <a:buNone/>
            </a:pPr>
            <a:r>
              <a:rPr lang="en-US" dirty="0"/>
              <a:t>b</a:t>
            </a:r>
            <a:r>
              <a:rPr lang="en-US" dirty="0" smtClean="0"/>
              <a:t>in/</a:t>
            </a:r>
            <a:r>
              <a:rPr lang="en-US" dirty="0" err="1" smtClean="0"/>
              <a:t>colorTracker</a:t>
            </a:r>
            <a:r>
              <a:rPr lang="en-US" dirty="0" smtClean="0"/>
              <a:t> 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4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965"/>
            <a:ext cx="8229600" cy="1143000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dirty="0" err="1"/>
              <a:t>C</a:t>
            </a:r>
            <a:r>
              <a:rPr lang="en-US" dirty="0" err="1" smtClean="0"/>
              <a:t>olorTracker</a:t>
            </a:r>
            <a:r>
              <a:rPr lang="en-US" dirty="0" smtClean="0"/>
              <a:t> as a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Copy the </a:t>
            </a:r>
            <a:r>
              <a:rPr lang="en-US" dirty="0" err="1"/>
              <a:t>c</a:t>
            </a:r>
            <a:r>
              <a:rPr lang="en-US" dirty="0" err="1" smtClean="0"/>
              <a:t>olorTracker</a:t>
            </a:r>
            <a:r>
              <a:rPr lang="en-US" dirty="0" smtClean="0"/>
              <a:t> directory into the </a:t>
            </a:r>
            <a:r>
              <a:rPr lang="en-US" dirty="0" err="1" smtClean="0"/>
              <a:t>openFrameworks</a:t>
            </a:r>
            <a:r>
              <a:rPr lang="en-US" dirty="0" smtClean="0"/>
              <a:t>/apps/</a:t>
            </a:r>
            <a:r>
              <a:rPr lang="en-US" dirty="0" err="1" smtClean="0"/>
              <a:t>myApps</a:t>
            </a:r>
            <a:r>
              <a:rPr lang="en-US" dirty="0" smtClean="0"/>
              <a:t> directory with a new name:</a:t>
            </a:r>
          </a:p>
          <a:p>
            <a:pPr marL="457200" lvl="1" indent="0">
              <a:buNone/>
            </a:pPr>
            <a:r>
              <a:rPr lang="en-US" dirty="0" err="1"/>
              <a:t>c</a:t>
            </a:r>
            <a:r>
              <a:rPr lang="en-US" dirty="0" err="1" smtClean="0"/>
              <a:t>p</a:t>
            </a:r>
            <a:r>
              <a:rPr lang="en-US" dirty="0" smtClean="0"/>
              <a:t> –r </a:t>
            </a:r>
            <a:r>
              <a:rPr lang="en-US" dirty="0" err="1" smtClean="0"/>
              <a:t>colorTracker</a:t>
            </a:r>
            <a:r>
              <a:rPr lang="en-US" dirty="0" smtClean="0"/>
              <a:t> &lt;</a:t>
            </a:r>
            <a:r>
              <a:rPr lang="en-US" dirty="0" err="1" smtClean="0"/>
              <a:t>newProjectName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Keep the portions of main.cpp and the app .h and .</a:t>
            </a:r>
            <a:r>
              <a:rPr lang="en-US" dirty="0" err="1" smtClean="0"/>
              <a:t>cpp</a:t>
            </a:r>
            <a:r>
              <a:rPr lang="en-US" dirty="0" smtClean="0"/>
              <a:t> files in the </a:t>
            </a:r>
            <a:r>
              <a:rPr lang="en-US" dirty="0" err="1" smtClean="0"/>
              <a:t>src</a:t>
            </a:r>
            <a:r>
              <a:rPr lang="en-US" dirty="0" smtClean="0"/>
              <a:t> directory as described in the next three slides</a:t>
            </a:r>
          </a:p>
          <a:p>
            <a:r>
              <a:rPr lang="en-US" dirty="0" smtClean="0"/>
              <a:t>Rename the app files, replace </a:t>
            </a:r>
            <a:r>
              <a:rPr lang="en-US" i="1" dirty="0" err="1" smtClean="0"/>
              <a:t>ColorTracker</a:t>
            </a:r>
            <a:r>
              <a:rPr lang="en-US" dirty="0" smtClean="0"/>
              <a:t> with the new app name, and add new code to create the desired functionality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27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Keep the following from </a:t>
            </a:r>
            <a:r>
              <a:rPr lang="en-US" dirty="0" err="1" smtClean="0"/>
              <a:t>ColorTracker.h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dirty="0" smtClean="0"/>
              <a:t>#</a:t>
            </a:r>
            <a:r>
              <a:rPr lang="en-US" sz="5600" dirty="0"/>
              <a:t>include &lt;vector</a:t>
            </a:r>
            <a:r>
              <a:rPr lang="en-US" sz="5600" dirty="0" smtClean="0"/>
              <a:t>&gt;</a:t>
            </a:r>
            <a:endParaRPr lang="en-US" sz="5600" dirty="0"/>
          </a:p>
          <a:p>
            <a:pPr marL="0" indent="0">
              <a:buNone/>
            </a:pPr>
            <a:r>
              <a:rPr lang="en-US" sz="5600" dirty="0"/>
              <a:t>#include "</a:t>
            </a:r>
            <a:r>
              <a:rPr lang="en-US" sz="5600" dirty="0" err="1"/>
              <a:t>ofMain.h</a:t>
            </a:r>
            <a:r>
              <a:rPr lang="en-US" sz="5600" dirty="0" smtClean="0"/>
              <a:t>"</a:t>
            </a:r>
            <a:endParaRPr lang="en-US" sz="5600" dirty="0"/>
          </a:p>
          <a:p>
            <a:pPr marL="0" indent="0">
              <a:buNone/>
            </a:pPr>
            <a:r>
              <a:rPr lang="en-US" sz="5600" dirty="0"/>
              <a:t>#include "</a:t>
            </a:r>
            <a:r>
              <a:rPr lang="en-US" sz="5600" dirty="0" err="1"/>
              <a:t>VideoSource.h</a:t>
            </a:r>
            <a:r>
              <a:rPr lang="en-US" sz="5600" dirty="0"/>
              <a:t>"</a:t>
            </a:r>
          </a:p>
          <a:p>
            <a:pPr marL="0" indent="0">
              <a:buNone/>
            </a:pPr>
            <a:r>
              <a:rPr lang="en-US" sz="5600" dirty="0"/>
              <a:t>#include "</a:t>
            </a:r>
            <a:r>
              <a:rPr lang="en-US" sz="5600" dirty="0" err="1"/>
              <a:t>ofxOpenCv.h</a:t>
            </a:r>
            <a:r>
              <a:rPr lang="en-US" sz="5600" dirty="0"/>
              <a:t>"</a:t>
            </a:r>
          </a:p>
          <a:p>
            <a:pPr marL="0" indent="0">
              <a:buNone/>
            </a:pPr>
            <a:endParaRPr lang="en-US" sz="5600" dirty="0"/>
          </a:p>
          <a:p>
            <a:pPr marL="0" indent="0">
              <a:buNone/>
            </a:pPr>
            <a:r>
              <a:rPr lang="en-US" sz="5600" dirty="0"/>
              <a:t>class </a:t>
            </a:r>
            <a:r>
              <a:rPr lang="en-US" sz="5600" dirty="0" err="1"/>
              <a:t>ColorTracker</a:t>
            </a:r>
            <a:r>
              <a:rPr lang="en-US" sz="5600" dirty="0"/>
              <a:t>: public </a:t>
            </a:r>
            <a:r>
              <a:rPr lang="en-US" sz="5600" dirty="0" err="1"/>
              <a:t>ofBaseApp</a:t>
            </a:r>
            <a:r>
              <a:rPr lang="en-US" sz="5600" dirty="0"/>
              <a:t> </a:t>
            </a:r>
            <a:r>
              <a:rPr lang="en-US" sz="5600" dirty="0" smtClean="0"/>
              <a:t>{         // </a:t>
            </a:r>
            <a:r>
              <a:rPr lang="en-US" sz="5600" dirty="0" smtClean="0">
                <a:sym typeface="Wingdings" panose="05000000000000000000" pitchFamily="2" charset="2"/>
              </a:rPr>
              <a:t> remember to change  the class name throughout</a:t>
            </a:r>
            <a:endParaRPr lang="en-US" sz="5600" dirty="0"/>
          </a:p>
          <a:p>
            <a:pPr marL="0" indent="0">
              <a:buNone/>
            </a:pPr>
            <a:r>
              <a:rPr lang="en-US" sz="5600" dirty="0"/>
              <a:t>public:</a:t>
            </a:r>
          </a:p>
          <a:p>
            <a:pPr marL="0" indent="0">
              <a:buNone/>
            </a:pPr>
            <a:r>
              <a:rPr lang="en-US" sz="5600" dirty="0" smtClean="0"/>
              <a:t>   </a:t>
            </a:r>
            <a:r>
              <a:rPr lang="en-US" sz="5600" dirty="0" err="1" smtClean="0"/>
              <a:t>ColorTracker</a:t>
            </a:r>
            <a:r>
              <a:rPr lang="en-US" sz="5600" dirty="0"/>
              <a:t>() {}</a:t>
            </a:r>
          </a:p>
          <a:p>
            <a:pPr marL="0" indent="0">
              <a:buNone/>
            </a:pPr>
            <a:r>
              <a:rPr lang="en-US" sz="5600" dirty="0" smtClean="0"/>
              <a:t>   ~</a:t>
            </a:r>
            <a:r>
              <a:rPr lang="en-US" sz="5600" dirty="0" err="1"/>
              <a:t>ColorTracker</a:t>
            </a:r>
            <a:r>
              <a:rPr lang="en-US" sz="5600" dirty="0"/>
              <a:t>() </a:t>
            </a:r>
            <a:r>
              <a:rPr lang="en-US" sz="5600" dirty="0" smtClean="0"/>
              <a:t>{}</a:t>
            </a: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void </a:t>
            </a:r>
            <a:r>
              <a:rPr lang="en-US" sz="5600" dirty="0"/>
              <a:t>setup();</a:t>
            </a:r>
          </a:p>
          <a:p>
            <a:pPr marL="0" indent="0">
              <a:buNone/>
            </a:pPr>
            <a:r>
              <a:rPr lang="en-US" sz="5600" dirty="0" smtClean="0"/>
              <a:t>   void </a:t>
            </a:r>
            <a:r>
              <a:rPr lang="en-US" sz="5600" dirty="0"/>
              <a:t>update();</a:t>
            </a:r>
          </a:p>
          <a:p>
            <a:pPr marL="0" indent="0">
              <a:buNone/>
            </a:pPr>
            <a:r>
              <a:rPr lang="en-US" sz="5600" dirty="0" smtClean="0"/>
              <a:t>   void </a:t>
            </a:r>
            <a:r>
              <a:rPr lang="en-US" sz="5600" dirty="0"/>
              <a:t>draw</a:t>
            </a:r>
            <a:r>
              <a:rPr lang="en-US" sz="5600" dirty="0" smtClean="0"/>
              <a:t>();</a:t>
            </a:r>
          </a:p>
          <a:p>
            <a:pPr marL="0" indent="0">
              <a:buNone/>
            </a:pPr>
            <a:r>
              <a:rPr lang="en-US" sz="5600" dirty="0"/>
              <a:t> </a:t>
            </a:r>
            <a:r>
              <a:rPr lang="en-US" sz="5600" dirty="0" smtClean="0"/>
              <a:t>    .</a:t>
            </a:r>
          </a:p>
          <a:p>
            <a:pPr marL="0" indent="0">
              <a:buNone/>
            </a:pPr>
            <a:r>
              <a:rPr lang="en-US" sz="5600" dirty="0"/>
              <a:t> </a:t>
            </a:r>
            <a:r>
              <a:rPr lang="en-US" sz="5600" dirty="0" smtClean="0"/>
              <a:t>    .                          // method prototypes in all </a:t>
            </a:r>
            <a:r>
              <a:rPr lang="en-US" sz="5600" dirty="0" err="1" smtClean="0"/>
              <a:t>openFrameworks</a:t>
            </a:r>
            <a:r>
              <a:rPr lang="en-US" sz="5600" dirty="0" smtClean="0"/>
              <a:t> apps</a:t>
            </a:r>
          </a:p>
          <a:p>
            <a:pPr marL="0" indent="0">
              <a:buNone/>
            </a:pPr>
            <a:r>
              <a:rPr lang="en-US" sz="5600" dirty="0"/>
              <a:t> </a:t>
            </a:r>
            <a:r>
              <a:rPr lang="en-US" sz="5600" dirty="0" smtClean="0"/>
              <a:t>    .</a:t>
            </a: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void </a:t>
            </a:r>
            <a:r>
              <a:rPr lang="en-US" sz="5600" dirty="0" err="1"/>
              <a:t>gotMessage</a:t>
            </a:r>
            <a:r>
              <a:rPr lang="en-US" sz="5600" dirty="0"/>
              <a:t>(</a:t>
            </a:r>
            <a:r>
              <a:rPr lang="en-US" sz="5600" dirty="0" err="1"/>
              <a:t>ofMessage</a:t>
            </a:r>
            <a:r>
              <a:rPr lang="en-US" sz="5600" dirty="0"/>
              <a:t> </a:t>
            </a:r>
            <a:r>
              <a:rPr lang="en-US" sz="5600" dirty="0" err="1"/>
              <a:t>msg</a:t>
            </a:r>
            <a:r>
              <a:rPr lang="en-US" sz="5600" dirty="0"/>
              <a:t>);</a:t>
            </a:r>
          </a:p>
          <a:p>
            <a:pPr marL="0" indent="0">
              <a:buNone/>
            </a:pP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ofVec2f </a:t>
            </a:r>
            <a:r>
              <a:rPr lang="en-US" sz="5600" dirty="0" err="1"/>
              <a:t>updateAngle</a:t>
            </a:r>
            <a:r>
              <a:rPr lang="en-US" sz="5600" dirty="0"/>
              <a:t>(</a:t>
            </a:r>
            <a:r>
              <a:rPr lang="en-US" sz="5600" dirty="0" err="1"/>
              <a:t>const</a:t>
            </a:r>
            <a:r>
              <a:rPr lang="en-US" sz="5600" dirty="0"/>
              <a:t> ofVec2f&amp; point</a:t>
            </a:r>
            <a:r>
              <a:rPr lang="en-US" sz="5600" dirty="0" smtClean="0"/>
              <a:t>);</a:t>
            </a: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// </a:t>
            </a:r>
            <a:r>
              <a:rPr lang="en-US" sz="5600" dirty="0"/>
              <a:t>Distance camera is back on the Z axis from the origin.</a:t>
            </a:r>
          </a:p>
          <a:p>
            <a:pPr marL="0" indent="0">
              <a:buNone/>
            </a:pPr>
            <a:r>
              <a:rPr lang="en-US" sz="5600" dirty="0" smtClean="0"/>
              <a:t>   float </a:t>
            </a:r>
            <a:r>
              <a:rPr lang="en-US" sz="5600" dirty="0" err="1"/>
              <a:t>cameraDistance</a:t>
            </a:r>
            <a:r>
              <a:rPr lang="en-US" sz="5600" dirty="0"/>
              <a:t> = 650.0</a:t>
            </a:r>
            <a:r>
              <a:rPr lang="en-US" sz="5600" dirty="0" smtClean="0"/>
              <a:t>;</a:t>
            </a: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// </a:t>
            </a:r>
            <a:r>
              <a:rPr lang="en-US" sz="5600" dirty="0"/>
              <a:t>Reference to a video source.</a:t>
            </a:r>
          </a:p>
          <a:p>
            <a:pPr marL="0" indent="0">
              <a:buNone/>
            </a:pPr>
            <a:r>
              <a:rPr lang="en-US" sz="5600" dirty="0" smtClean="0"/>
              <a:t>   </a:t>
            </a:r>
            <a:r>
              <a:rPr lang="en-US" sz="5600" dirty="0" err="1" smtClean="0"/>
              <a:t>std</a:t>
            </a:r>
            <a:r>
              <a:rPr lang="en-US" sz="5600" dirty="0"/>
              <a:t>::</a:t>
            </a:r>
            <a:r>
              <a:rPr lang="en-US" sz="5600" dirty="0" err="1"/>
              <a:t>shared_ptr</a:t>
            </a:r>
            <a:r>
              <a:rPr lang="en-US" sz="5600" dirty="0"/>
              <a:t>&lt;</a:t>
            </a:r>
            <a:r>
              <a:rPr lang="en-US" sz="5600" dirty="0" err="1"/>
              <a:t>IVideoSource</a:t>
            </a:r>
            <a:r>
              <a:rPr lang="en-US" sz="5600" dirty="0"/>
              <a:t>&gt; video</a:t>
            </a:r>
            <a:r>
              <a:rPr lang="en-US" sz="5600" dirty="0" smtClean="0"/>
              <a:t>;</a:t>
            </a:r>
            <a:endParaRPr lang="en-US" sz="5600" dirty="0"/>
          </a:p>
          <a:p>
            <a:pPr marL="0" indent="0">
              <a:buNone/>
            </a:pPr>
            <a:r>
              <a:rPr lang="en-US" sz="5600" dirty="0" smtClean="0"/>
              <a:t>   float </a:t>
            </a:r>
            <a:r>
              <a:rPr lang="en-US" sz="5600" dirty="0" err="1"/>
              <a:t>videoFOV</a:t>
            </a:r>
            <a:r>
              <a:rPr lang="en-US" sz="5600" dirty="0"/>
              <a:t>;</a:t>
            </a:r>
          </a:p>
          <a:p>
            <a:pPr marL="0" indent="0">
              <a:buNone/>
            </a:pPr>
            <a:r>
              <a:rPr lang="en-US" sz="5600" dirty="0" smtClean="0"/>
              <a:t>   ofVec2f </a:t>
            </a:r>
            <a:r>
              <a:rPr lang="en-US" sz="5600" dirty="0" err="1" smtClean="0"/>
              <a:t>videoOffset</a:t>
            </a:r>
            <a:r>
              <a:rPr lang="en-US" sz="5600" dirty="0" smtClean="0"/>
              <a:t> </a:t>
            </a:r>
            <a:r>
              <a:rPr lang="en-US" sz="5600" dirty="0"/>
              <a:t>= ofVec2f(0,0);</a:t>
            </a:r>
          </a:p>
          <a:p>
            <a:pPr marL="0" indent="0">
              <a:buNone/>
            </a:pPr>
            <a:r>
              <a:rPr lang="en-US" sz="5600" dirty="0" smtClean="0"/>
              <a:t>private</a:t>
            </a:r>
            <a:r>
              <a:rPr lang="en-US" sz="5600" dirty="0"/>
              <a:t>:</a:t>
            </a:r>
          </a:p>
          <a:p>
            <a:pPr marL="0" indent="0">
              <a:buNone/>
            </a:pPr>
            <a:r>
              <a:rPr lang="en-US" sz="5600" dirty="0" smtClean="0"/>
              <a:t>   </a:t>
            </a:r>
            <a:r>
              <a:rPr lang="en-US" sz="5600" dirty="0" err="1" smtClean="0"/>
              <a:t>ofEasyCam</a:t>
            </a:r>
            <a:r>
              <a:rPr lang="en-US" sz="5600" dirty="0" smtClean="0"/>
              <a:t> </a:t>
            </a:r>
            <a:r>
              <a:rPr lang="en-US" sz="5600" dirty="0"/>
              <a:t>camera;</a:t>
            </a:r>
          </a:p>
          <a:p>
            <a:pPr marL="0" indent="0">
              <a:buNone/>
            </a:pPr>
            <a:r>
              <a:rPr lang="en-US" sz="5600" dirty="0" smtClean="0"/>
              <a:t>   float </a:t>
            </a:r>
            <a:r>
              <a:rPr lang="en-US" sz="5600" dirty="0" err="1"/>
              <a:t>pixelFocalLength</a:t>
            </a:r>
            <a:r>
              <a:rPr lang="en-US" sz="5600" dirty="0"/>
              <a:t>;</a:t>
            </a:r>
          </a:p>
          <a:p>
            <a:pPr marL="0" indent="0">
              <a:buNone/>
            </a:pPr>
            <a:r>
              <a:rPr lang="en-US" sz="5600" dirty="0" smtClean="0"/>
              <a:t>};</a:t>
            </a:r>
            <a:endParaRPr lang="en-US" sz="5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8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Keep the following from ColorTracker.cpp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/>
              <a:t>void </a:t>
            </a:r>
            <a:r>
              <a:rPr lang="en-US" sz="1400" dirty="0" err="1"/>
              <a:t>ColorTracker</a:t>
            </a:r>
            <a:r>
              <a:rPr lang="en-US" sz="1400" dirty="0"/>
              <a:t>::setup</a:t>
            </a:r>
            <a:r>
              <a:rPr lang="en-US" sz="1400" dirty="0" smtClean="0"/>
              <a:t>() </a:t>
            </a:r>
            <a:r>
              <a:rPr lang="en-US" sz="1400" dirty="0" smtClean="0"/>
              <a:t>{         // </a:t>
            </a:r>
            <a:r>
              <a:rPr lang="en-US" sz="1400" dirty="0" smtClean="0">
                <a:sym typeface="Wingdings" panose="05000000000000000000" pitchFamily="2" charset="2"/>
              </a:rPr>
              <a:t> remember to change  the class name throughout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ofSetVerticalSync</a:t>
            </a:r>
            <a:r>
              <a:rPr lang="en-US" sz="1400" dirty="0" smtClean="0"/>
              <a:t>(true);</a:t>
            </a:r>
            <a:r>
              <a:rPr lang="en-US" sz="1400" dirty="0"/>
              <a:t>	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</a:t>
            </a:r>
            <a:r>
              <a:rPr lang="en-US" sz="1400" dirty="0" err="1" smtClean="0"/>
              <a:t>pixelFocalLength</a:t>
            </a:r>
            <a:r>
              <a:rPr lang="en-US" sz="1400" dirty="0" smtClean="0"/>
              <a:t> </a:t>
            </a:r>
            <a:r>
              <a:rPr lang="en-US" sz="1400" dirty="0"/>
              <a:t>= </a:t>
            </a:r>
            <a:r>
              <a:rPr lang="en-US" sz="1400" dirty="0" err="1"/>
              <a:t>sqrt</a:t>
            </a:r>
            <a:r>
              <a:rPr lang="en-US" sz="1400" dirty="0"/>
              <a:t>(</a:t>
            </a:r>
            <a:r>
              <a:rPr lang="en-US" sz="1400" dirty="0" err="1"/>
              <a:t>pow</a:t>
            </a:r>
            <a:r>
              <a:rPr lang="en-US" sz="1400" dirty="0"/>
              <a:t>(video-&gt;</a:t>
            </a:r>
            <a:r>
              <a:rPr lang="en-US" sz="1400" dirty="0" err="1"/>
              <a:t>getWidth</a:t>
            </a:r>
            <a:r>
              <a:rPr lang="en-US" sz="1400" dirty="0"/>
              <a:t>()/2.0, 2) + </a:t>
            </a:r>
            <a:r>
              <a:rPr lang="en-US" sz="1400" dirty="0" err="1"/>
              <a:t>pow</a:t>
            </a:r>
            <a:r>
              <a:rPr lang="en-US" sz="1400" dirty="0"/>
              <a:t>(video-&gt;</a:t>
            </a:r>
            <a:r>
              <a:rPr lang="en-US" sz="1400" dirty="0" err="1"/>
              <a:t>getHeight</a:t>
            </a:r>
            <a:r>
              <a:rPr lang="en-US" sz="1400" dirty="0"/>
              <a:t>()/</a:t>
            </a:r>
            <a:r>
              <a:rPr lang="en-US" sz="1400" dirty="0" smtClean="0"/>
              <a:t>2.0,2))/</a:t>
            </a:r>
            <a:r>
              <a:rPr lang="en-US" sz="1400" dirty="0"/>
              <a:t>sin(</a:t>
            </a:r>
            <a:r>
              <a:rPr lang="en-US" sz="1400" dirty="0" err="1"/>
              <a:t>ofDegToRad</a:t>
            </a:r>
            <a:r>
              <a:rPr lang="en-US" sz="1400" dirty="0"/>
              <a:t>(</a:t>
            </a:r>
            <a:r>
              <a:rPr lang="en-US" sz="1400" dirty="0" err="1"/>
              <a:t>videoFOV</a:t>
            </a:r>
            <a:r>
              <a:rPr lang="en-US" sz="1400" dirty="0"/>
              <a:t>/2.0));</a:t>
            </a:r>
          </a:p>
          <a:p>
            <a:pPr marL="0" indent="0">
              <a:buNone/>
            </a:pPr>
            <a:r>
              <a:rPr lang="en-US" sz="1400" dirty="0" smtClean="0"/>
              <a:t>   // </a:t>
            </a:r>
            <a:r>
              <a:rPr lang="en-US" sz="1400" dirty="0"/>
              <a:t>Set up camera</a:t>
            </a:r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camera.setDistance</a:t>
            </a:r>
            <a:r>
              <a:rPr lang="en-US" sz="1400" dirty="0" smtClean="0"/>
              <a:t>(</a:t>
            </a:r>
            <a:r>
              <a:rPr lang="en-US" sz="1400" dirty="0" err="1" smtClean="0"/>
              <a:t>cameraDistance</a:t>
            </a:r>
            <a:r>
              <a:rPr lang="en-US" sz="1400" dirty="0"/>
              <a:t>);</a:t>
            </a:r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camera.setTarget</a:t>
            </a:r>
            <a:r>
              <a:rPr lang="en-US" sz="1400" dirty="0" smtClean="0"/>
              <a:t>(ofVec3f(0</a:t>
            </a:r>
            <a:r>
              <a:rPr lang="en-US" sz="1400" dirty="0"/>
              <a:t>, 0, 0));</a:t>
            </a:r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camera.disableMouseInput</a:t>
            </a:r>
            <a:r>
              <a:rPr lang="en-US" sz="1400" dirty="0" smtClean="0"/>
              <a:t>();</a:t>
            </a:r>
          </a:p>
          <a:p>
            <a:pPr marL="0" indent="0">
              <a:buNone/>
            </a:pPr>
            <a:r>
              <a:rPr lang="en-US" sz="1400" dirty="0" smtClean="0"/>
              <a:t>   …</a:t>
            </a:r>
          </a:p>
          <a:p>
            <a:pPr marL="0" indent="0">
              <a:buNone/>
            </a:pPr>
            <a:r>
              <a:rPr lang="en-US" sz="1400" dirty="0"/>
              <a:t>}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void </a:t>
            </a:r>
            <a:r>
              <a:rPr lang="en-US" sz="1400" dirty="0" err="1"/>
              <a:t>ColorTracker</a:t>
            </a:r>
            <a:r>
              <a:rPr lang="en-US" sz="1400" dirty="0"/>
              <a:t>::update</a:t>
            </a:r>
            <a:r>
              <a:rPr lang="en-US" sz="1400" dirty="0" smtClean="0"/>
              <a:t>()  {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video-&gt;update();</a:t>
            </a:r>
          </a:p>
          <a:p>
            <a:pPr marL="0" indent="0">
              <a:buNone/>
            </a:pPr>
            <a:r>
              <a:rPr lang="en-US" sz="1400" dirty="0" smtClean="0"/>
              <a:t>}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void </a:t>
            </a:r>
            <a:r>
              <a:rPr lang="en-US" sz="1400" dirty="0" err="1"/>
              <a:t>ColorTracker</a:t>
            </a:r>
            <a:r>
              <a:rPr lang="en-US" sz="1400" dirty="0"/>
              <a:t>::draw(){</a:t>
            </a:r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camera.begin</a:t>
            </a:r>
            <a:r>
              <a:rPr lang="en-US" sz="1400" dirty="0"/>
              <a:t>();</a:t>
            </a:r>
          </a:p>
          <a:p>
            <a:pPr marL="0" indent="0">
              <a:buNone/>
            </a:pPr>
            <a:r>
              <a:rPr lang="en-US" sz="1400" dirty="0" smtClean="0"/>
              <a:t>   </a:t>
            </a:r>
            <a:r>
              <a:rPr lang="en-US" sz="1400" dirty="0" err="1" smtClean="0"/>
              <a:t>camera.end</a:t>
            </a:r>
            <a:r>
              <a:rPr lang="en-US" sz="1400" dirty="0" smtClean="0"/>
              <a:t>();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   if </a:t>
            </a:r>
            <a:r>
              <a:rPr lang="en-US" sz="1400" dirty="0"/>
              <a:t>(video-&gt;</a:t>
            </a:r>
            <a:r>
              <a:rPr lang="en-US" sz="1400" dirty="0" err="1"/>
              <a:t>isFrameNew</a:t>
            </a:r>
            <a:r>
              <a:rPr lang="en-US" sz="1400" dirty="0"/>
              <a:t>()) {</a:t>
            </a:r>
          </a:p>
          <a:p>
            <a:pPr marL="0" indent="0">
              <a:buNone/>
            </a:pPr>
            <a:r>
              <a:rPr lang="en-US" sz="1400" dirty="0" smtClean="0"/>
              <a:t>      </a:t>
            </a:r>
            <a:r>
              <a:rPr lang="en-US" sz="1400" dirty="0" err="1" smtClean="0"/>
              <a:t>rgb.setFromPixels</a:t>
            </a:r>
            <a:r>
              <a:rPr lang="en-US" sz="1400" dirty="0" smtClean="0"/>
              <a:t>(video-</a:t>
            </a:r>
            <a:r>
              <a:rPr lang="en-US" sz="1400" dirty="0"/>
              <a:t>&gt;</a:t>
            </a:r>
            <a:r>
              <a:rPr lang="en-US" sz="1400" dirty="0" err="1"/>
              <a:t>getPixels</a:t>
            </a:r>
            <a:r>
              <a:rPr lang="en-US" sz="1400" dirty="0" smtClean="0"/>
              <a:t>());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…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}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…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466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ain.cpp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smtClean="0">
                <a:hlinkClick r:id="rId2"/>
              </a:rPr>
              <a:t>main.cpp as provided here </a:t>
            </a:r>
            <a:r>
              <a:rPr lang="en-US" dirty="0" smtClean="0"/>
              <a:t>replacing </a:t>
            </a:r>
            <a:r>
              <a:rPr lang="en-US" dirty="0" err="1" smtClean="0"/>
              <a:t>ColorTracker</a:t>
            </a:r>
            <a:r>
              <a:rPr lang="en-US" dirty="0" smtClean="0"/>
              <a:t> with the new app (i.e., class) name.</a:t>
            </a:r>
          </a:p>
          <a:p>
            <a:pPr lvl="1"/>
            <a:r>
              <a:rPr lang="en-US" dirty="0" smtClean="0"/>
              <a:t>Allows program to use Pi camera on the Raspberry Pi or run alternative video device on another platform</a:t>
            </a:r>
          </a:p>
          <a:p>
            <a:pPr lvl="2"/>
            <a:r>
              <a:rPr lang="en-US" dirty="0" smtClean="0"/>
              <a:t>Performance on alternative platform is untested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13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446"/>
            <a:ext cx="9067800" cy="9671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Try this with an </a:t>
            </a:r>
            <a:r>
              <a:rPr lang="en-US" dirty="0" err="1" smtClean="0"/>
              <a:t>openFrameworks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smtClean="0"/>
              <a:t>Modify </a:t>
            </a:r>
            <a:r>
              <a:rPr lang="en-US" sz="2600" dirty="0" err="1" smtClean="0"/>
              <a:t>openFrameworks</a:t>
            </a:r>
            <a:r>
              <a:rPr lang="en-US" sz="2600" dirty="0" smtClean="0"/>
              <a:t>/examples/</a:t>
            </a:r>
            <a:r>
              <a:rPr lang="en-US" sz="2600" dirty="0" err="1" smtClean="0"/>
              <a:t>addons</a:t>
            </a:r>
            <a:r>
              <a:rPr lang="en-US" sz="2600" dirty="0" smtClean="0"/>
              <a:t>/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 to work with the Pi camera using </a:t>
            </a:r>
            <a:r>
              <a:rPr lang="en-US" sz="2600" dirty="0" err="1"/>
              <a:t>c</a:t>
            </a:r>
            <a:r>
              <a:rPr lang="en-US" sz="2600" dirty="0" err="1" smtClean="0"/>
              <a:t>olorTracker</a:t>
            </a:r>
            <a:r>
              <a:rPr lang="en-US" sz="2600" dirty="0" smtClean="0"/>
              <a:t> as a template: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Copy the </a:t>
            </a:r>
            <a:r>
              <a:rPr lang="en-US" sz="2600" dirty="0" err="1" smtClean="0"/>
              <a:t>colorTracker</a:t>
            </a:r>
            <a:r>
              <a:rPr lang="en-US" sz="2600" dirty="0" smtClean="0"/>
              <a:t> folder to </a:t>
            </a:r>
            <a:r>
              <a:rPr lang="en-US" sz="2600" dirty="0" err="1" smtClean="0"/>
              <a:t>openFrameworks</a:t>
            </a:r>
            <a:r>
              <a:rPr lang="en-US" sz="2600" dirty="0" smtClean="0"/>
              <a:t>/apps/</a:t>
            </a:r>
            <a:r>
              <a:rPr lang="en-US" sz="2600" dirty="0" err="1" smtClean="0"/>
              <a:t>myApps</a:t>
            </a:r>
            <a:r>
              <a:rPr lang="en-US" sz="2600" dirty="0" smtClean="0"/>
              <a:t>/  giving it the new name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. 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Rename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</a:t>
            </a:r>
            <a:r>
              <a:rPr lang="en-US" sz="2600" dirty="0" err="1" smtClean="0"/>
              <a:t>ColorTracker.h</a:t>
            </a:r>
            <a:r>
              <a:rPr lang="en-US" sz="2600" dirty="0" smtClean="0"/>
              <a:t> to be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</a:t>
            </a:r>
            <a:r>
              <a:rPr lang="en-US" sz="2600" dirty="0" err="1" smtClean="0"/>
              <a:t>OpencvExample</a:t>
            </a:r>
            <a:r>
              <a:rPr lang="en-US" sz="2600" dirty="0" err="1" smtClean="0"/>
              <a:t>.h</a:t>
            </a:r>
            <a:endParaRPr lang="en-US" sz="26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Rename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/ColorTracker.cpp to be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/OpencvExample.cpp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Change all </a:t>
            </a:r>
            <a:r>
              <a:rPr lang="en-US" sz="2600" dirty="0" err="1" smtClean="0"/>
              <a:t>occurences</a:t>
            </a:r>
            <a:r>
              <a:rPr lang="en-US" sz="2600" dirty="0" smtClean="0"/>
              <a:t> of </a:t>
            </a:r>
            <a:r>
              <a:rPr lang="en-US" sz="2600" dirty="0" err="1" smtClean="0"/>
              <a:t>ColorTracker</a:t>
            </a:r>
            <a:r>
              <a:rPr lang="en-US" sz="2600" dirty="0" smtClean="0"/>
              <a:t> to be 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 throughout </a:t>
            </a:r>
            <a:r>
              <a:rPr lang="en-US" sz="2600" dirty="0" err="1" smtClean="0"/>
              <a:t>OpencvExample.h</a:t>
            </a:r>
            <a:r>
              <a:rPr lang="en-US" sz="2600" dirty="0"/>
              <a:t>,</a:t>
            </a:r>
            <a:r>
              <a:rPr lang="en-US" sz="2600" dirty="0" smtClean="0"/>
              <a:t> </a:t>
            </a:r>
            <a:r>
              <a:rPr lang="en-US" sz="2600" dirty="0" smtClean="0"/>
              <a:t>OpencvExample.cpp, &amp; main.cpp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Add the relevant content of </a:t>
            </a:r>
            <a:r>
              <a:rPr lang="en-US" sz="2600" dirty="0" err="1" smtClean="0"/>
              <a:t>openFrameworks</a:t>
            </a:r>
            <a:r>
              <a:rPr lang="en-US" sz="2600" dirty="0" smtClean="0"/>
              <a:t>/examples/</a:t>
            </a:r>
            <a:r>
              <a:rPr lang="en-US" sz="2600" dirty="0" err="1" smtClean="0"/>
              <a:t>addons</a:t>
            </a:r>
            <a:r>
              <a:rPr lang="en-US" sz="2600" dirty="0" smtClean="0"/>
              <a:t>/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</a:t>
            </a:r>
            <a:r>
              <a:rPr lang="en-US" sz="2600" dirty="0" err="1" smtClean="0"/>
              <a:t>testApp.h</a:t>
            </a:r>
            <a:r>
              <a:rPr lang="en-US" sz="2600" dirty="0" smtClean="0"/>
              <a:t> to </a:t>
            </a:r>
            <a:r>
              <a:rPr lang="en-US" sz="2600" dirty="0" err="1" smtClean="0"/>
              <a:t>OpencvExample.h</a:t>
            </a:r>
            <a:endParaRPr lang="en-US" sz="26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Add the relevant content of </a:t>
            </a:r>
            <a:r>
              <a:rPr lang="en-US" sz="2600" dirty="0" err="1" smtClean="0"/>
              <a:t>openFrameworks</a:t>
            </a:r>
            <a:r>
              <a:rPr lang="en-US" sz="2600" dirty="0" smtClean="0"/>
              <a:t>/examples/</a:t>
            </a:r>
            <a:r>
              <a:rPr lang="en-US" sz="2600" dirty="0" err="1" smtClean="0"/>
              <a:t>addons</a:t>
            </a:r>
            <a:r>
              <a:rPr lang="en-US" sz="2600" dirty="0" smtClean="0"/>
              <a:t>/</a:t>
            </a:r>
            <a:r>
              <a:rPr lang="en-US" sz="2600" dirty="0" err="1" smtClean="0"/>
              <a:t>opencvExample</a:t>
            </a:r>
            <a:r>
              <a:rPr lang="en-US" sz="2600" dirty="0" smtClean="0"/>
              <a:t>/</a:t>
            </a:r>
            <a:r>
              <a:rPr lang="en-US" sz="2600" dirty="0" err="1" smtClean="0"/>
              <a:t>src</a:t>
            </a:r>
            <a:r>
              <a:rPr lang="en-US" sz="2600" dirty="0" smtClean="0"/>
              <a:t>/testApp.cpp to OpencvExample.cpp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 smtClean="0"/>
              <a:t>Compile and run </a:t>
            </a:r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95088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5587</TotalTime>
  <Words>562</Words>
  <Application>Microsoft Office PowerPoint</Application>
  <PresentationFormat>On-screen Show (4:3)</PresentationFormat>
  <Paragraphs>114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Image Processing on the Pi using openFrameworks</vt:lpstr>
      <vt:lpstr>Setup</vt:lpstr>
      <vt:lpstr>openFrameworks</vt:lpstr>
      <vt:lpstr>Structure</vt:lpstr>
      <vt:lpstr>Resources</vt:lpstr>
      <vt:lpstr>Working with the Pi Camera</vt:lpstr>
      <vt:lpstr>Demo Program: ColorTracker</vt:lpstr>
      <vt:lpstr>Use ColorTracker as a Template</vt:lpstr>
      <vt:lpstr>Keep the following from ColorTracker.h</vt:lpstr>
      <vt:lpstr>Keep the following from ColorTracker.cpp</vt:lpstr>
      <vt:lpstr>main.cpp</vt:lpstr>
      <vt:lpstr>Try this with an openFrameworks example</vt:lpstr>
    </vt:vector>
  </TitlesOfParts>
  <Company>UNC Asheville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on the Pi using openFrameworks</dc:title>
  <dc:creator>rbruce</dc:creator>
  <cp:lastModifiedBy>rbruce</cp:lastModifiedBy>
  <cp:revision>28</cp:revision>
  <dcterms:created xsi:type="dcterms:W3CDTF">2013-11-22T18:52:57Z</dcterms:created>
  <dcterms:modified xsi:type="dcterms:W3CDTF">2013-11-26T16:00:39Z</dcterms:modified>
</cp:coreProperties>
</file>