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57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EAEC3-11F1-457A-8C59-4C1781AA869E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25B34-FE43-4BDD-BED3-A54722ED3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8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C3B2AD1-A72A-43D2-8D78-3F1098CA6C8D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9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8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3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50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6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4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2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68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0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7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7C764-69F2-45B1-B8E7-5E29C5E6CE7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2F251-2649-4683-9CC3-924E99D5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8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allax.com/sites/default/files/downloads/28125-Robotics-With-The-Boe-Bot-v3.0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nca.edu/~bruce/Fall13/360/lineFollower_PID.tx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nca.edu/~bruce/Fall13/360/Makefile.txt" TargetMode="External"/><Relationship Id="rId2" Type="http://schemas.openxmlformats.org/officeDocument/2006/relationships/hyperlink" Target="http://www.cs.unca.edu/~bruce/Fall13/360/IMUfollowing.cp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IMU Guidance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Servoblaster</a:t>
            </a:r>
            <a:endParaRPr lang="en-US" dirty="0" smtClean="0"/>
          </a:p>
          <a:p>
            <a:r>
              <a:rPr lang="en-US" dirty="0" smtClean="0"/>
              <a:t>Code for the IMU</a:t>
            </a:r>
          </a:p>
          <a:p>
            <a:r>
              <a:rPr lang="en-US" dirty="0" smtClean="0"/>
              <a:t>Going mobile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75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the Basic </a:t>
            </a:r>
            <a:r>
              <a:rPr lang="en-US" dirty="0"/>
              <a:t>B</a:t>
            </a:r>
            <a:r>
              <a:rPr lang="en-US" dirty="0" smtClean="0"/>
              <a:t>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Build your bot using the parallax chassis</a:t>
            </a:r>
          </a:p>
          <a:p>
            <a:pPr lvl="1"/>
            <a:r>
              <a:rPr lang="en-US" dirty="0" smtClean="0"/>
              <a:t>Use a battery pack that holds 6 AA batteries</a:t>
            </a:r>
          </a:p>
          <a:p>
            <a:pPr lvl="1"/>
            <a:r>
              <a:rPr lang="en-US" dirty="0" smtClean="0"/>
              <a:t>Mount your breadboard so that it’s center groove is aligned with the plane of symmetry of the chassis </a:t>
            </a:r>
          </a:p>
          <a:p>
            <a:pPr lvl="1"/>
            <a:r>
              <a:rPr lang="en-US" dirty="0" smtClean="0"/>
              <a:t>Instructions for mounting the servos to the chassis can be found on page 73 of </a:t>
            </a:r>
            <a:r>
              <a:rPr lang="en-US" dirty="0" smtClean="0">
                <a:hlinkClick r:id="rId2"/>
              </a:rPr>
              <a:t>Robotics with the </a:t>
            </a:r>
            <a:r>
              <a:rPr lang="en-US" dirty="0" err="1" smtClean="0">
                <a:hlinkClick r:id="rId2"/>
              </a:rPr>
              <a:t>Boe</a:t>
            </a:r>
            <a:r>
              <a:rPr lang="en-US" dirty="0" smtClean="0">
                <a:hlinkClick r:id="rId2"/>
              </a:rPr>
              <a:t>-Bot</a:t>
            </a:r>
            <a:endParaRPr lang="en-US" dirty="0" smtClean="0"/>
          </a:p>
          <a:p>
            <a:pPr lvl="1"/>
            <a:r>
              <a:rPr lang="en-US" dirty="0" smtClean="0"/>
              <a:t>Mount your T-cobbler on your breadboard and connect it to the Pi</a:t>
            </a:r>
          </a:p>
          <a:p>
            <a:pPr lvl="2"/>
            <a:r>
              <a:rPr lang="en-US" dirty="0" smtClean="0"/>
              <a:t>Judicious (i.e., using small amounts) apply double-sticky-back tape to secure your breadboard and the Pi to the chassis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1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Parallax Servo Connections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3962400" cy="356235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4648200" y="1676400"/>
            <a:ext cx="4495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sz="2800" dirty="0">
                <a:latin typeface="Arial" pitchFamily="34" charset="0"/>
              </a:rPr>
              <a:t>Servo Connector: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Black – ground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Red –   power</a:t>
            </a:r>
          </a:p>
          <a:p>
            <a:pPr eaLnBrk="1" hangingPunct="1"/>
            <a:r>
              <a:rPr lang="en-US" sz="2800" dirty="0">
                <a:latin typeface="Arial" pitchFamily="34" charset="0"/>
              </a:rPr>
              <a:t>   White – signal</a:t>
            </a:r>
          </a:p>
        </p:txBody>
      </p:sp>
      <p:pic>
        <p:nvPicPr>
          <p:cNvPr id="13317" name="Picture 7" descr="serv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0"/>
            <a:ext cx="37433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6260068"/>
            <a:ext cx="397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credit: http://www.parallax.com/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Servoblaster</a:t>
            </a:r>
            <a:r>
              <a:rPr lang="en-US" dirty="0" smtClean="0"/>
              <a:t>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Download </a:t>
            </a:r>
            <a:r>
              <a:rPr lang="en-US" dirty="0" err="1" smtClean="0"/>
              <a:t>Servoblaster</a:t>
            </a:r>
            <a:r>
              <a:rPr lang="en-US" dirty="0" smtClean="0"/>
              <a:t> from </a:t>
            </a:r>
            <a:r>
              <a:rPr lang="en-US" dirty="0" err="1" smtClean="0"/>
              <a:t>GitHub</a:t>
            </a:r>
            <a:r>
              <a:rPr lang="en-US" dirty="0" smtClean="0"/>
              <a:t> per instructions in your HW</a:t>
            </a:r>
          </a:p>
          <a:p>
            <a:r>
              <a:rPr lang="en-US" dirty="0" smtClean="0"/>
              <a:t>Install “user space” daemon</a:t>
            </a:r>
          </a:p>
          <a:p>
            <a:pPr lvl="1"/>
            <a:r>
              <a:rPr lang="en-US" dirty="0" smtClean="0"/>
              <a:t>Edit </a:t>
            </a:r>
            <a:r>
              <a:rPr lang="en-US" dirty="0" err="1" smtClean="0"/>
              <a:t>init</a:t>
            </a:r>
            <a:r>
              <a:rPr lang="en-US" dirty="0" smtClean="0"/>
              <a:t>-script to set idle-timeout if desired</a:t>
            </a:r>
          </a:p>
          <a:p>
            <a:pPr lvl="2"/>
            <a:r>
              <a:rPr lang="en-US" dirty="0" smtClean="0"/>
              <a:t>Edit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init.d</a:t>
            </a:r>
            <a:r>
              <a:rPr lang="en-US" dirty="0" smtClean="0"/>
              <a:t>/</a:t>
            </a:r>
            <a:r>
              <a:rPr lang="en-US" dirty="0" err="1" smtClean="0"/>
              <a:t>servoblaster</a:t>
            </a:r>
            <a:r>
              <a:rPr lang="en-US" dirty="0" smtClean="0"/>
              <a:t> if already installed</a:t>
            </a:r>
          </a:p>
          <a:p>
            <a:pPr lvl="1"/>
            <a:r>
              <a:rPr lang="en-US" dirty="0" smtClean="0"/>
              <a:t>Command: </a:t>
            </a:r>
            <a:r>
              <a:rPr lang="en-US" dirty="0" err="1" smtClean="0"/>
              <a:t>sudo</a:t>
            </a:r>
            <a:r>
              <a:rPr lang="en-US" dirty="0" smtClean="0"/>
              <a:t> make install</a:t>
            </a:r>
          </a:p>
          <a:p>
            <a:pPr lvl="2"/>
            <a:r>
              <a:rPr lang="en-US" dirty="0" smtClean="0"/>
              <a:t>Causes code to always initiate at system start-up</a:t>
            </a:r>
          </a:p>
          <a:p>
            <a:r>
              <a:rPr lang="en-US" dirty="0" smtClean="0"/>
              <a:t>Run program to view parameter</a:t>
            </a:r>
          </a:p>
          <a:p>
            <a:pPr lvl="1"/>
            <a:r>
              <a:rPr lang="en-US" dirty="0" smtClean="0"/>
              <a:t>Command: </a:t>
            </a:r>
            <a:r>
              <a:rPr lang="en-US" dirty="0" err="1" smtClean="0"/>
              <a:t>servod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905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"/>
            <a:ext cx="8229600" cy="975360"/>
          </a:xfrm>
        </p:spPr>
        <p:txBody>
          <a:bodyPr/>
          <a:lstStyle/>
          <a:p>
            <a:r>
              <a:rPr lang="en-US" dirty="0" smtClean="0"/>
              <a:t>Running </a:t>
            </a:r>
            <a:r>
              <a:rPr lang="en-US" dirty="0" err="1" smtClean="0"/>
              <a:t>Servoblaster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365760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Servoblaster</a:t>
            </a:r>
            <a:r>
              <a:rPr lang="en-US" dirty="0" smtClean="0"/>
              <a:t> can run 8 servos at once</a:t>
            </a:r>
          </a:p>
          <a:p>
            <a:pPr lvl="1"/>
            <a:r>
              <a:rPr lang="en-US" sz="2600" dirty="0" smtClean="0"/>
              <a:t>Note pin assignments in output of </a:t>
            </a:r>
            <a:r>
              <a:rPr lang="en-US" sz="2600" dirty="0" err="1" smtClean="0"/>
              <a:t>servod</a:t>
            </a:r>
            <a:endParaRPr lang="en-US" sz="2600" dirty="0" smtClean="0"/>
          </a:p>
          <a:p>
            <a:pPr lvl="1"/>
            <a:r>
              <a:rPr lang="en-US" sz="2600" dirty="0" smtClean="0"/>
              <a:t>For this effort, I suggest using GPIO17 and GPIO18</a:t>
            </a:r>
          </a:p>
          <a:p>
            <a:r>
              <a:rPr lang="en-US" dirty="0" smtClean="0"/>
              <a:t>Connect your servos</a:t>
            </a:r>
          </a:p>
          <a:p>
            <a:pPr lvl="1"/>
            <a:r>
              <a:rPr lang="en-US" sz="2900" dirty="0" smtClean="0"/>
              <a:t>Connect GPIO17 to the white wire in one servo header</a:t>
            </a:r>
          </a:p>
          <a:p>
            <a:pPr lvl="1"/>
            <a:r>
              <a:rPr lang="en-US" sz="2900" dirty="0" smtClean="0"/>
              <a:t>Connect GPIO18 to the white wire in the other servo header</a:t>
            </a:r>
          </a:p>
          <a:p>
            <a:pPr marL="800100" lvl="3" indent="-342900"/>
            <a:r>
              <a:rPr lang="en-US" sz="2900" dirty="0" smtClean="0"/>
              <a:t>Connect the black wires in the servo headers to ground </a:t>
            </a:r>
          </a:p>
          <a:p>
            <a:pPr marL="800100" lvl="3" indent="-342900"/>
            <a:r>
              <a:rPr lang="en-US" sz="2900" dirty="0" smtClean="0"/>
              <a:t>Connect the red wires in the servo headers a 5V supply</a:t>
            </a:r>
          </a:p>
          <a:p>
            <a:pPr marL="342900" lvl="2" indent="-342900"/>
            <a:r>
              <a:rPr lang="en-US" sz="3200" dirty="0"/>
              <a:t>R</a:t>
            </a:r>
            <a:r>
              <a:rPr lang="en-US" sz="3200" dirty="0" smtClean="0"/>
              <a:t>un the servos using </a:t>
            </a:r>
            <a:r>
              <a:rPr lang="en-US" sz="3200" dirty="0" err="1" smtClean="0"/>
              <a:t>servoblaster</a:t>
            </a:r>
            <a:endParaRPr lang="en-US" sz="3200" dirty="0" smtClean="0"/>
          </a:p>
          <a:p>
            <a:pPr marL="800100" lvl="3" indent="-342900"/>
            <a:r>
              <a:rPr lang="en-US" sz="2900" dirty="0" smtClean="0"/>
              <a:t>E.G. command: echo 1=120 &gt; /</a:t>
            </a:r>
            <a:r>
              <a:rPr lang="en-US" sz="2900" dirty="0" err="1" smtClean="0"/>
              <a:t>dev</a:t>
            </a:r>
            <a:r>
              <a:rPr lang="en-US" sz="2900" dirty="0" smtClean="0"/>
              <a:t>/</a:t>
            </a:r>
            <a:r>
              <a:rPr lang="en-US" sz="2900" dirty="0" err="1" smtClean="0"/>
              <a:t>servoblaster</a:t>
            </a:r>
            <a:endParaRPr lang="en-US" sz="2900" dirty="0" smtClean="0"/>
          </a:p>
          <a:p>
            <a:pPr marL="0" lvl="2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732" y="4632960"/>
            <a:ext cx="5274168" cy="2225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632960"/>
            <a:ext cx="2153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Servod</a:t>
            </a:r>
            <a:r>
              <a:rPr lang="en-US" dirty="0" smtClean="0"/>
              <a:t> Pin Numbers: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4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Mount the MPU-6050 on Your </a:t>
            </a:r>
            <a:r>
              <a:rPr lang="en-US" dirty="0"/>
              <a:t>B</a:t>
            </a:r>
            <a:r>
              <a:rPr lang="en-US" dirty="0" smtClean="0"/>
              <a:t>readboard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Connecting the MPU to the Pi</a:t>
            </a:r>
          </a:p>
          <a:p>
            <a:pPr marL="0" indent="0">
              <a:buNone/>
            </a:pPr>
            <a:endParaRPr lang="it-IT" dirty="0" smtClean="0"/>
          </a:p>
          <a:p>
            <a:pPr marL="400050" lvl="1" indent="0">
              <a:buNone/>
            </a:pPr>
            <a:r>
              <a:rPr lang="it-IT" b="1" dirty="0" smtClean="0"/>
              <a:t>MPU6050           Pi Pin ID</a:t>
            </a:r>
          </a:p>
          <a:p>
            <a:pPr marL="400050" lvl="1" indent="0">
              <a:buNone/>
            </a:pPr>
            <a:r>
              <a:rPr lang="it-IT" b="1" dirty="0" smtClean="0"/>
              <a:t>Pin ID</a:t>
            </a:r>
            <a:r>
              <a:rPr lang="it-IT" b="1" dirty="0"/>
              <a:t/>
            </a:r>
            <a:br>
              <a:rPr lang="it-IT" b="1" dirty="0"/>
            </a:br>
            <a:r>
              <a:rPr lang="en-US" dirty="0" smtClean="0"/>
              <a:t>VDD  	--&gt;    3.3V on Pi</a:t>
            </a:r>
          </a:p>
          <a:p>
            <a:pPr marL="400050" lvl="1" indent="0">
              <a:buNone/>
            </a:pPr>
            <a:r>
              <a:rPr lang="en-US" dirty="0" smtClean="0"/>
              <a:t>GND  	--&gt;    GND on Pi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SCL    	--&gt;    SCL on Pi</a:t>
            </a:r>
          </a:p>
          <a:p>
            <a:pPr marL="400050" lvl="1" indent="0">
              <a:buNone/>
            </a:pPr>
            <a:r>
              <a:rPr lang="en-US" dirty="0" smtClean="0"/>
              <a:t>SDA   	--&gt;    SDA on Pi</a:t>
            </a:r>
          </a:p>
          <a:p>
            <a:pPr marL="400050" lvl="1" indent="0">
              <a:buNone/>
            </a:pPr>
            <a:r>
              <a:rPr lang="en-US" dirty="0" smtClean="0"/>
              <a:t>XDA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XCL </a:t>
            </a:r>
            <a:br>
              <a:rPr lang="en-US" dirty="0"/>
            </a:br>
            <a:r>
              <a:rPr lang="en-US" dirty="0" smtClean="0"/>
              <a:t>ADO  	--&gt;     GND on Pi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INT </a:t>
            </a:r>
          </a:p>
        </p:txBody>
      </p:sp>
    </p:spTree>
    <p:extLst>
      <p:ext uri="{BB962C8B-B14F-4D97-AF65-F5344CB8AC3E}">
        <p14:creationId xmlns:p14="http://schemas.microsoft.com/office/powerpoint/2010/main" val="18199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Checkout the IMU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the following to assure that your IMU is working:</a:t>
            </a:r>
          </a:p>
          <a:p>
            <a:pPr lvl="1"/>
            <a:r>
              <a:rPr lang="en-US" dirty="0" err="1" smtClean="0"/>
              <a:t>sudo</a:t>
            </a:r>
            <a:r>
              <a:rPr lang="en-US" dirty="0" smtClean="0"/>
              <a:t> i2cdetect -y 1 </a:t>
            </a:r>
          </a:p>
          <a:p>
            <a:pPr lvl="1"/>
            <a:r>
              <a:rPr lang="en-US" dirty="0" smtClean="0"/>
              <a:t>./</a:t>
            </a:r>
            <a:r>
              <a:rPr lang="en-US" dirty="0" err="1" smtClean="0"/>
              <a:t>demo_dmp</a:t>
            </a:r>
            <a:endParaRPr lang="en-US" dirty="0" smtClean="0"/>
          </a:p>
          <a:p>
            <a:pPr lvl="1"/>
            <a:r>
              <a:rPr lang="en-US" dirty="0" smtClean="0"/>
              <a:t>./demo_3d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7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"/>
            <a:ext cx="8229600" cy="1143000"/>
          </a:xfrm>
        </p:spPr>
        <p:txBody>
          <a:bodyPr/>
          <a:lstStyle/>
          <a:p>
            <a:r>
              <a:rPr lang="en-US" dirty="0" smtClean="0"/>
              <a:t>Programming the IMU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Object: A program to travel at a specific heading</a:t>
            </a:r>
          </a:p>
          <a:p>
            <a:pPr lvl="1"/>
            <a:r>
              <a:rPr lang="en-US" dirty="0" smtClean="0"/>
              <a:t>Combine demo_dmp.cpp and our earlier </a:t>
            </a:r>
            <a:r>
              <a:rPr lang="en-US" dirty="0" smtClean="0">
                <a:hlinkClick r:id="rId2"/>
              </a:rPr>
              <a:t>line following code</a:t>
            </a:r>
            <a:r>
              <a:rPr lang="en-US" dirty="0" smtClean="0"/>
              <a:t> to program a bot that travels forward at a pre-defined angular orientation</a:t>
            </a:r>
          </a:p>
          <a:p>
            <a:r>
              <a:rPr lang="en-US" dirty="0" smtClean="0"/>
              <a:t>Approach:</a:t>
            </a:r>
          </a:p>
          <a:p>
            <a:pPr lvl="1"/>
            <a:r>
              <a:rPr lang="en-US" dirty="0" smtClean="0"/>
              <a:t>Edit and re-purpose loop() in demo_dmp.cpp to read the IMU</a:t>
            </a:r>
          </a:p>
          <a:p>
            <a:pPr lvl="2"/>
            <a:r>
              <a:rPr lang="en-US" dirty="0" smtClean="0"/>
              <a:t>Use just the yaw values (rotation about z)</a:t>
            </a:r>
          </a:p>
          <a:p>
            <a:pPr lvl="2"/>
            <a:r>
              <a:rPr lang="en-US" dirty="0" smtClean="0"/>
              <a:t>Add a return value to test for a good read</a:t>
            </a:r>
          </a:p>
          <a:p>
            <a:pPr lvl="2"/>
            <a:r>
              <a:rPr lang="en-US" dirty="0" smtClean="0"/>
              <a:t>Could adjust FIFO sample rate---this is done in the </a:t>
            </a:r>
            <a:r>
              <a:rPr lang="en-US" dirty="0" err="1" smtClean="0"/>
              <a:t>Makefile</a:t>
            </a:r>
            <a:endParaRPr lang="en-US" dirty="0" smtClean="0"/>
          </a:p>
          <a:p>
            <a:pPr lvl="2"/>
            <a:r>
              <a:rPr lang="en-US" dirty="0" smtClean="0"/>
              <a:t>Recognize gyro drift when possible!</a:t>
            </a:r>
          </a:p>
          <a:p>
            <a:pPr lvl="2"/>
            <a:r>
              <a:rPr lang="en-US" dirty="0" smtClean="0"/>
              <a:t>Recognize occasional 180 degree angle flip.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61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Controlling the Servos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#include &lt;</a:t>
            </a:r>
            <a:r>
              <a:rPr lang="en-US" dirty="0" err="1" smtClean="0"/>
              <a:t>stdlib.h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main(void) {</a:t>
            </a:r>
          </a:p>
          <a:p>
            <a:pPr marL="0" indent="0">
              <a:buNone/>
            </a:pPr>
            <a:r>
              <a:rPr lang="en-US" dirty="0" smtClean="0"/>
              <a:t>    FILE *</a:t>
            </a:r>
            <a:r>
              <a:rPr lang="en-US" dirty="0" err="1" smtClean="0"/>
              <a:t>fp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fp</a:t>
            </a:r>
            <a:r>
              <a:rPr lang="en-US" dirty="0" smtClean="0"/>
              <a:t> = </a:t>
            </a:r>
            <a:r>
              <a:rPr lang="en-US" dirty="0" err="1" smtClean="0"/>
              <a:t>fopen</a:t>
            </a:r>
            <a:r>
              <a:rPr lang="en-US" dirty="0" smtClean="0"/>
              <a:t>("/</a:t>
            </a:r>
            <a:r>
              <a:rPr lang="en-US" dirty="0" err="1" smtClean="0"/>
              <a:t>dev</a:t>
            </a:r>
            <a:r>
              <a:rPr lang="en-US" dirty="0" smtClean="0"/>
              <a:t>/</a:t>
            </a:r>
            <a:r>
              <a:rPr lang="en-US" dirty="0" err="1" smtClean="0"/>
              <a:t>servoblaster</a:t>
            </a:r>
            <a:r>
              <a:rPr lang="en-US" dirty="0" smtClean="0"/>
              <a:t>", "w");</a:t>
            </a:r>
          </a:p>
          <a:p>
            <a:pPr marL="0" indent="0">
              <a:buNone/>
            </a:pPr>
            <a:r>
              <a:rPr lang="en-US" dirty="0" smtClean="0"/>
              <a:t>   if (</a:t>
            </a:r>
            <a:r>
              <a:rPr lang="en-US" dirty="0" err="1" smtClean="0"/>
              <a:t>fp</a:t>
            </a:r>
            <a:r>
              <a:rPr lang="en-US" dirty="0" smtClean="0"/>
              <a:t> == NULL) {</a:t>
            </a:r>
          </a:p>
          <a:p>
            <a:pPr marL="0" indent="0">
              <a:buNone/>
            </a:pPr>
            <a:r>
              <a:rPr lang="en-US" dirty="0" smtClean="0"/>
              <a:t>       </a:t>
            </a:r>
            <a:r>
              <a:rPr lang="en-US" dirty="0" err="1" smtClean="0"/>
              <a:t>printf</a:t>
            </a:r>
            <a:r>
              <a:rPr lang="en-US" dirty="0" smtClean="0"/>
              <a:t>("Unable to open file\n");</a:t>
            </a:r>
          </a:p>
          <a:p>
            <a:pPr marL="0" indent="0">
              <a:buNone/>
            </a:pPr>
            <a:r>
              <a:rPr lang="en-US" dirty="0" smtClean="0"/>
              <a:t>       exit(0); </a:t>
            </a:r>
          </a:p>
          <a:p>
            <a:pPr marL="0" indent="0">
              <a:buNone/>
            </a:pPr>
            <a:r>
              <a:rPr lang="en-US" dirty="0" smtClean="0"/>
              <a:t>   }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fprintf</a:t>
            </a:r>
            <a:r>
              <a:rPr lang="en-US" dirty="0" smtClean="0"/>
              <a:t>(</a:t>
            </a:r>
            <a:r>
              <a:rPr lang="en-US" dirty="0" err="1" smtClean="0"/>
              <a:t>fp</a:t>
            </a:r>
            <a:r>
              <a:rPr lang="en-US" dirty="0" smtClean="0"/>
              <a:t>, "2=200\n");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fflush</a:t>
            </a:r>
            <a:r>
              <a:rPr lang="en-US" dirty="0" smtClean="0"/>
              <a:t>(</a:t>
            </a:r>
            <a:r>
              <a:rPr lang="en-US" dirty="0" err="1" smtClean="0"/>
              <a:t>fp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fclose</a:t>
            </a:r>
            <a:r>
              <a:rPr lang="en-US" dirty="0" smtClean="0"/>
              <a:t>(</a:t>
            </a:r>
            <a:r>
              <a:rPr lang="en-US" dirty="0" err="1" smtClean="0"/>
              <a:t>fp</a:t>
            </a:r>
            <a:r>
              <a:rPr lang="en-US" dirty="0" smtClean="0"/>
              <a:t>);	 </a:t>
            </a:r>
          </a:p>
          <a:p>
            <a:pPr marL="0" indent="0">
              <a:buNone/>
            </a:pPr>
            <a:r>
              <a:rPr lang="en-US" dirty="0" smtClean="0"/>
              <a:t>   return 0;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48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IMUfollowing.cpp</a:t>
            </a:r>
            <a:endParaRPr lang="en-US" dirty="0" smtClean="0"/>
          </a:p>
          <a:p>
            <a:r>
              <a:rPr lang="en-US" dirty="0" err="1" smtClean="0">
                <a:hlinkClick r:id="rId3"/>
              </a:rPr>
              <a:t>Makefile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Problems:  </a:t>
            </a:r>
          </a:p>
          <a:p>
            <a:pPr lvl="1"/>
            <a:r>
              <a:rPr lang="en-US" dirty="0" err="1"/>
              <a:t>G</a:t>
            </a:r>
            <a:r>
              <a:rPr lang="en-US" dirty="0" err="1" smtClean="0"/>
              <a:t>ryo</a:t>
            </a:r>
            <a:r>
              <a:rPr lang="en-US" dirty="0" smtClean="0"/>
              <a:t> drift</a:t>
            </a:r>
          </a:p>
          <a:p>
            <a:pPr lvl="1"/>
            <a:r>
              <a:rPr lang="en-US" dirty="0" smtClean="0"/>
              <a:t>Servo control</a:t>
            </a:r>
          </a:p>
          <a:p>
            <a:pPr lvl="1"/>
            <a:r>
              <a:rPr lang="en-US" dirty="0" smtClean="0"/>
              <a:t>Never properly tested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629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Pi draws a lot of current</a:t>
            </a:r>
          </a:p>
          <a:p>
            <a:r>
              <a:rPr lang="en-US" dirty="0" smtClean="0"/>
              <a:t>Proposed hardware:</a:t>
            </a:r>
          </a:p>
          <a:p>
            <a:pPr lvl="1"/>
            <a:r>
              <a:rPr lang="en-US" dirty="0" smtClean="0"/>
              <a:t>(6) AAs (nominally 8 V)</a:t>
            </a:r>
          </a:p>
          <a:p>
            <a:pPr lvl="1"/>
            <a:r>
              <a:rPr lang="en-US" dirty="0" smtClean="0"/>
              <a:t>(2) 5 Volt regulators </a:t>
            </a:r>
          </a:p>
          <a:p>
            <a:pPr lvl="1"/>
            <a:r>
              <a:rPr lang="en-US" dirty="0" smtClean="0"/>
              <a:t>(4) capacitors</a:t>
            </a:r>
          </a:p>
          <a:p>
            <a:r>
              <a:rPr lang="en-US" dirty="0" smtClean="0"/>
              <a:t>Separate Pi from the servos</a:t>
            </a:r>
          </a:p>
          <a:p>
            <a:pPr lvl="1"/>
            <a:r>
              <a:rPr lang="en-US" dirty="0" smtClean="0"/>
              <a:t>Output of one regulator is 5V input to the Pi</a:t>
            </a:r>
          </a:p>
          <a:p>
            <a:pPr lvl="1"/>
            <a:r>
              <a:rPr lang="en-US" dirty="0" smtClean="0"/>
              <a:t>Output of one regulator is 5V power for servos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nput to both regulators is the battery pack</a:t>
            </a:r>
          </a:p>
          <a:p>
            <a:pPr lvl="1"/>
            <a:r>
              <a:rPr lang="en-US" dirty="0" smtClean="0"/>
              <a:t>Put capacitors on both regulator inputs and outputs</a:t>
            </a:r>
          </a:p>
          <a:p>
            <a:pPr lvl="1"/>
            <a:r>
              <a:rPr lang="en-US" dirty="0" smtClean="0"/>
              <a:t>Everything on a common ground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4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power supplies with a common ground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1824"/>
            <a:ext cx="9144000" cy="3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89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560</Words>
  <Application>Microsoft Office PowerPoint</Application>
  <PresentationFormat>On-screen Show (4:3)</PresentationFormat>
  <Paragraphs>100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IMU Guidance</vt:lpstr>
      <vt:lpstr>Build the Basic Bot</vt:lpstr>
      <vt:lpstr>Parallax Servo Connections</vt:lpstr>
      <vt:lpstr>Servoblaster Setup</vt:lpstr>
      <vt:lpstr>Running Servoblaster</vt:lpstr>
      <vt:lpstr>Mount the MPU-6050 on Your Breadboard</vt:lpstr>
      <vt:lpstr>Checkout the IMU</vt:lpstr>
      <vt:lpstr>Programming the IMU</vt:lpstr>
      <vt:lpstr>Controlling the Servos</vt:lpstr>
      <vt:lpstr>Putting It All Together</vt:lpstr>
      <vt:lpstr>Battery Power</vt:lpstr>
      <vt:lpstr>Two power supplies with a common ground</vt:lpstr>
    </vt:vector>
  </TitlesOfParts>
  <Company>UNC Asheville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IMU Guidance</dc:title>
  <dc:creator>rbruce</dc:creator>
  <cp:lastModifiedBy>rbruce</cp:lastModifiedBy>
  <cp:revision>30</cp:revision>
  <dcterms:created xsi:type="dcterms:W3CDTF">2013-10-28T11:46:16Z</dcterms:created>
  <dcterms:modified xsi:type="dcterms:W3CDTF">2013-10-29T01:10:15Z</dcterms:modified>
</cp:coreProperties>
</file>