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  <p:sldMasterId id="2147483671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61A8920D-49EE-43A0-B72A-2ED4BE452B80}">
  <a:tblStyle styleId="{61A8920D-49EE-43A0-B72A-2ED4BE452B80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408545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89" name="Shape 1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Shape 2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Shape 2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Shape 2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640"/>
              </a:spcBef>
              <a:buClr>
                <a:srgbClr val="888888"/>
              </a:buClr>
              <a:buFont typeface="Calibri"/>
              <a:buNone/>
              <a:defRPr sz="3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ctr" rtl="0">
              <a:spcBef>
                <a:spcPts val="560"/>
              </a:spcBef>
              <a:buClr>
                <a:srgbClr val="888888"/>
              </a:buClr>
              <a:buFont typeface="Calibri"/>
              <a:buNone/>
              <a:defRPr sz="28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ctr" rtl="0">
              <a:spcBef>
                <a:spcPts val="480"/>
              </a:spcBef>
              <a:buClr>
                <a:srgbClr val="888888"/>
              </a:buClr>
              <a:buFont typeface="Calibri"/>
              <a:buNone/>
              <a:defRPr sz="24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defRPr sz="4000" b="1" cap="small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Clr>
                <a:srgbClr val="888888"/>
              </a:buClr>
              <a:buFont typeface="Calibri"/>
              <a:buNone/>
              <a:defRPr sz="2000">
                <a:solidFill>
                  <a:srgbClr val="888888"/>
                </a:solidFill>
              </a:defRPr>
            </a:lvl1pPr>
            <a:lvl2pPr marL="457200" indent="0" rtl="0">
              <a:buClr>
                <a:srgbClr val="888888"/>
              </a:buClr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914400" indent="0" rtl="0"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3716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18288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2860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6pPr>
            <a:lvl7pPr marL="27432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7pPr>
            <a:lvl8pPr marL="32004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8pPr>
            <a:lvl9pPr marL="36576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800"/>
            </a:lvl1pPr>
            <a:lvl2pPr rtl="0">
              <a:defRPr sz="2400"/>
            </a:lvl2pPr>
            <a:lvl3pPr rtl="0">
              <a:defRPr sz="2000"/>
            </a:lvl3pPr>
            <a:lvl4pPr rtl="0">
              <a:defRPr sz="1800"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800"/>
            </a:lvl1pPr>
            <a:lvl2pPr rtl="0">
              <a:defRPr sz="2400"/>
            </a:lvl2pPr>
            <a:lvl3pPr rtl="0">
              <a:defRPr sz="2000"/>
            </a:lvl3pPr>
            <a:lvl4pPr rtl="0">
              <a:defRPr sz="1800"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Font typeface="Calibri"/>
              <a:buNone/>
              <a:defRPr sz="2400" b="1"/>
            </a:lvl1pPr>
            <a:lvl2pPr marL="457200" indent="0" rtl="0">
              <a:buFont typeface="Calibri"/>
              <a:buNone/>
              <a:defRPr sz="2000" b="1"/>
            </a:lvl2pPr>
            <a:lvl3pPr marL="914400" indent="0" rtl="0">
              <a:buFont typeface="Calibri"/>
              <a:buNone/>
              <a:defRPr sz="1800" b="1"/>
            </a:lvl3pPr>
            <a:lvl4pPr marL="1371600" indent="0" rtl="0">
              <a:buFont typeface="Calibri"/>
              <a:buNone/>
              <a:defRPr sz="1600" b="1"/>
            </a:lvl4pPr>
            <a:lvl5pPr marL="1828800" indent="0" rtl="0">
              <a:buFont typeface="Calibri"/>
              <a:buNone/>
              <a:defRPr sz="1600" b="1"/>
            </a:lvl5pPr>
            <a:lvl6pPr marL="2286000" indent="0" rtl="0">
              <a:buFont typeface="Calibri"/>
              <a:buNone/>
              <a:defRPr sz="1600" b="1"/>
            </a:lvl6pPr>
            <a:lvl7pPr marL="2743200" indent="0" rtl="0">
              <a:buFont typeface="Calibri"/>
              <a:buNone/>
              <a:defRPr sz="1600" b="1"/>
            </a:lvl7pPr>
            <a:lvl8pPr marL="3200400" indent="0" rtl="0">
              <a:buFont typeface="Calibri"/>
              <a:buNone/>
              <a:defRPr sz="1600" b="1"/>
            </a:lvl8pPr>
            <a:lvl9pPr marL="3657600" indent="0" rtl="0"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/>
            </a:lvl1pPr>
            <a:lvl2pPr rtl="0">
              <a:defRPr sz="2000"/>
            </a:lvl2pPr>
            <a:lvl3pPr rtl="0">
              <a:defRPr sz="1800"/>
            </a:lvl3pPr>
            <a:lvl4pPr rtl="0">
              <a:defRPr sz="1600"/>
            </a:lvl4pPr>
            <a:lvl5pPr rtl="0">
              <a:defRPr sz="1600"/>
            </a:lvl5pPr>
            <a:lvl6pPr rtl="0">
              <a:defRPr sz="1600"/>
            </a:lvl6pPr>
            <a:lvl7pPr rtl="0">
              <a:defRPr sz="1600"/>
            </a:lvl7pPr>
            <a:lvl8pPr rtl="0">
              <a:defRPr sz="1600"/>
            </a:lvl8pPr>
            <a:lvl9pPr rtl="0">
              <a:defRPr sz="16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Font typeface="Calibri"/>
              <a:buNone/>
              <a:defRPr sz="2400" b="1"/>
            </a:lvl1pPr>
            <a:lvl2pPr marL="457200" indent="0" rtl="0">
              <a:buFont typeface="Calibri"/>
              <a:buNone/>
              <a:defRPr sz="2000" b="1"/>
            </a:lvl2pPr>
            <a:lvl3pPr marL="914400" indent="0" rtl="0">
              <a:buFont typeface="Calibri"/>
              <a:buNone/>
              <a:defRPr sz="1800" b="1"/>
            </a:lvl3pPr>
            <a:lvl4pPr marL="1371600" indent="0" rtl="0">
              <a:buFont typeface="Calibri"/>
              <a:buNone/>
              <a:defRPr sz="1600" b="1"/>
            </a:lvl4pPr>
            <a:lvl5pPr marL="1828800" indent="0" rtl="0">
              <a:buFont typeface="Calibri"/>
              <a:buNone/>
              <a:defRPr sz="1600" b="1"/>
            </a:lvl5pPr>
            <a:lvl6pPr marL="2286000" indent="0" rtl="0">
              <a:buFont typeface="Calibri"/>
              <a:buNone/>
              <a:defRPr sz="1600" b="1"/>
            </a:lvl6pPr>
            <a:lvl7pPr marL="2743200" indent="0" rtl="0">
              <a:buFont typeface="Calibri"/>
              <a:buNone/>
              <a:defRPr sz="1600" b="1"/>
            </a:lvl7pPr>
            <a:lvl8pPr marL="3200400" indent="0" rtl="0">
              <a:buFont typeface="Calibri"/>
              <a:buNone/>
              <a:defRPr sz="1600" b="1"/>
            </a:lvl8pPr>
            <a:lvl9pPr marL="3657600" indent="0" rtl="0"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/>
            </a:lvl1pPr>
            <a:lvl2pPr rtl="0">
              <a:defRPr sz="2000"/>
            </a:lvl2pPr>
            <a:lvl3pPr rtl="0">
              <a:defRPr sz="1800"/>
            </a:lvl3pPr>
            <a:lvl4pPr rtl="0">
              <a:defRPr sz="1600"/>
            </a:lvl4pPr>
            <a:lvl5pPr rtl="0">
              <a:defRPr sz="1600"/>
            </a:lvl5pPr>
            <a:lvl6pPr rtl="0">
              <a:defRPr sz="1600"/>
            </a:lvl6pPr>
            <a:lvl7pPr rtl="0">
              <a:defRPr sz="1600"/>
            </a:lvl7pPr>
            <a:lvl8pPr rtl="0">
              <a:defRPr sz="1600"/>
            </a:lvl8pPr>
            <a:lvl9pPr rtl="0">
              <a:defRPr sz="16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defRPr sz="2000" b="1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3200"/>
            </a:lvl1pPr>
            <a:lvl2pPr rtl="0">
              <a:defRPr sz="2800"/>
            </a:lvl2pPr>
            <a:lvl3pPr rtl="0">
              <a:defRPr sz="2400"/>
            </a:lvl3pPr>
            <a:lvl4pPr rtl="0">
              <a:defRPr sz="2000"/>
            </a:lvl4pPr>
            <a:lvl5pPr rtl="0">
              <a:defRPr sz="2000"/>
            </a:lvl5pPr>
            <a:lvl6pPr rtl="0">
              <a:defRPr sz="2000"/>
            </a:lvl6pPr>
            <a:lvl7pPr rtl="0">
              <a:defRPr sz="2000"/>
            </a:lvl7pPr>
            <a:lvl8pPr rtl="0">
              <a:defRPr sz="2000"/>
            </a:lvl8pPr>
            <a:lvl9pPr rtl="0">
              <a:defRPr sz="20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buFont typeface="Calibri"/>
              <a:buNone/>
              <a:defRPr sz="1400"/>
            </a:lvl1pPr>
            <a:lvl2pPr marL="457200" indent="0" rtl="0">
              <a:buFont typeface="Calibri"/>
              <a:buNone/>
              <a:defRPr sz="1200"/>
            </a:lvl2pPr>
            <a:lvl3pPr marL="914400" indent="0" rtl="0">
              <a:buFont typeface="Calibri"/>
              <a:buNone/>
              <a:defRPr sz="1000"/>
            </a:lvl3pPr>
            <a:lvl4pPr marL="1371600" indent="0" rtl="0">
              <a:buFont typeface="Calibri"/>
              <a:buNone/>
              <a:defRPr sz="900"/>
            </a:lvl4pPr>
            <a:lvl5pPr marL="1828800" indent="0" rtl="0">
              <a:buFont typeface="Calibri"/>
              <a:buNone/>
              <a:defRPr sz="900"/>
            </a:lvl5pPr>
            <a:lvl6pPr marL="2286000" indent="0" rtl="0">
              <a:buFont typeface="Calibri"/>
              <a:buNone/>
              <a:defRPr sz="900"/>
            </a:lvl6pPr>
            <a:lvl7pPr marL="2743200" indent="0" rtl="0">
              <a:buFont typeface="Calibri"/>
              <a:buNone/>
              <a:defRPr sz="900"/>
            </a:lvl7pPr>
            <a:lvl8pPr marL="3200400" indent="0" rtl="0">
              <a:buFont typeface="Calibri"/>
              <a:buNone/>
              <a:defRPr sz="900"/>
            </a:lvl8pPr>
            <a:lvl9pPr marL="3657600" indent="0" rtl="0">
              <a:buFont typeface="Calibri"/>
              <a:buNone/>
              <a:defRPr sz="900"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defRPr sz="2000" b="1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buClr>
                <a:srgbClr val="888888"/>
              </a:buClr>
              <a:buFont typeface="Calibri"/>
              <a:buNone/>
              <a:defRPr sz="3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buClr>
                <a:schemeClr val="dk1"/>
              </a:buClr>
              <a:buFont typeface="Calibri"/>
              <a:buNone/>
              <a:defRPr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buClr>
                <a:schemeClr val="dk1"/>
              </a:buClr>
              <a:buFont typeface="Calibri"/>
              <a:buNone/>
              <a:defRPr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buFont typeface="Calibri"/>
              <a:buNone/>
              <a:defRPr sz="1400"/>
            </a:lvl1pPr>
            <a:lvl2pPr marL="457200" indent="0" rtl="0">
              <a:buFont typeface="Calibri"/>
              <a:buNone/>
              <a:defRPr sz="1200"/>
            </a:lvl2pPr>
            <a:lvl3pPr marL="914400" indent="0" rtl="0">
              <a:buFont typeface="Calibri"/>
              <a:buNone/>
              <a:defRPr sz="1000"/>
            </a:lvl3pPr>
            <a:lvl4pPr marL="1371600" indent="0" rtl="0">
              <a:buFont typeface="Calibri"/>
              <a:buNone/>
              <a:defRPr sz="900"/>
            </a:lvl4pPr>
            <a:lvl5pPr marL="1828800" indent="0" rtl="0">
              <a:buFont typeface="Calibri"/>
              <a:buNone/>
              <a:defRPr sz="900"/>
            </a:lvl5pPr>
            <a:lvl6pPr marL="2286000" indent="0" rtl="0">
              <a:buFont typeface="Calibri"/>
              <a:buNone/>
              <a:defRPr sz="900"/>
            </a:lvl6pPr>
            <a:lvl7pPr marL="2743200" indent="0" rtl="0">
              <a:buFont typeface="Calibri"/>
              <a:buNone/>
              <a:defRPr sz="900"/>
            </a:lvl7pPr>
            <a:lvl8pPr marL="3200400" indent="0" rtl="0">
              <a:buFont typeface="Calibri"/>
              <a:buNone/>
              <a:defRPr sz="900"/>
            </a:lvl8pPr>
            <a:lvl9pPr marL="3657600" indent="0" rtl="0">
              <a:buFont typeface="Calibri"/>
              <a:buNone/>
              <a:defRPr sz="9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640"/>
              </a:spcBef>
              <a:buClr>
                <a:srgbClr val="888888"/>
              </a:buClr>
              <a:buFont typeface="Calibri"/>
              <a:buNone/>
              <a:defRPr sz="3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ctr" rtl="0">
              <a:spcBef>
                <a:spcPts val="560"/>
              </a:spcBef>
              <a:buClr>
                <a:srgbClr val="888888"/>
              </a:buClr>
              <a:buFont typeface="Calibri"/>
              <a:buNone/>
              <a:defRPr sz="28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ctr" rtl="0">
              <a:spcBef>
                <a:spcPts val="480"/>
              </a:spcBef>
              <a:buClr>
                <a:srgbClr val="888888"/>
              </a:buClr>
              <a:buFont typeface="Calibri"/>
              <a:buNone/>
              <a:defRPr sz="24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1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defRPr sz="4000" b="1" cap="small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Clr>
                <a:srgbClr val="888888"/>
              </a:buClr>
              <a:buFont typeface="Calibri"/>
              <a:buNone/>
              <a:defRPr sz="2000">
                <a:solidFill>
                  <a:srgbClr val="888888"/>
                </a:solidFill>
              </a:defRPr>
            </a:lvl1pPr>
            <a:lvl2pPr marL="457200" indent="0" rtl="0">
              <a:buClr>
                <a:srgbClr val="888888"/>
              </a:buClr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914400" indent="0" rtl="0"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3716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18288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2860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6pPr>
            <a:lvl7pPr marL="27432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7pPr>
            <a:lvl8pPr marL="32004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8pPr>
            <a:lvl9pPr marL="36576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800"/>
            </a:lvl1pPr>
            <a:lvl2pPr rtl="0">
              <a:defRPr sz="2400"/>
            </a:lvl2pPr>
            <a:lvl3pPr rtl="0">
              <a:defRPr sz="2000"/>
            </a:lvl3pPr>
            <a:lvl4pPr rtl="0">
              <a:defRPr sz="1800"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800"/>
            </a:lvl1pPr>
            <a:lvl2pPr rtl="0">
              <a:defRPr sz="2400"/>
            </a:lvl2pPr>
            <a:lvl3pPr rtl="0">
              <a:defRPr sz="2000"/>
            </a:lvl3pPr>
            <a:lvl4pPr rtl="0">
              <a:defRPr sz="1800"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099" cy="6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Font typeface="Calibri"/>
              <a:buNone/>
              <a:defRPr sz="2400" b="1"/>
            </a:lvl1pPr>
            <a:lvl2pPr marL="457200" indent="0" rtl="0">
              <a:buFont typeface="Calibri"/>
              <a:buNone/>
              <a:defRPr sz="2000" b="1"/>
            </a:lvl2pPr>
            <a:lvl3pPr marL="914400" indent="0" rtl="0">
              <a:buFont typeface="Calibri"/>
              <a:buNone/>
              <a:defRPr sz="1800" b="1"/>
            </a:lvl3pPr>
            <a:lvl4pPr marL="1371600" indent="0" rtl="0">
              <a:buFont typeface="Calibri"/>
              <a:buNone/>
              <a:defRPr sz="1600" b="1"/>
            </a:lvl4pPr>
            <a:lvl5pPr marL="1828800" indent="0" rtl="0">
              <a:buFont typeface="Calibri"/>
              <a:buNone/>
              <a:defRPr sz="1600" b="1"/>
            </a:lvl5pPr>
            <a:lvl6pPr marL="2286000" indent="0" rtl="0">
              <a:buFont typeface="Calibri"/>
              <a:buNone/>
              <a:defRPr sz="1600" b="1"/>
            </a:lvl6pPr>
            <a:lvl7pPr marL="2743200" indent="0" rtl="0">
              <a:buFont typeface="Calibri"/>
              <a:buNone/>
              <a:defRPr sz="1600" b="1"/>
            </a:lvl7pPr>
            <a:lvl8pPr marL="3200400" indent="0" rtl="0">
              <a:buFont typeface="Calibri"/>
              <a:buNone/>
              <a:defRPr sz="1600" b="1"/>
            </a:lvl8pPr>
            <a:lvl9pPr marL="3657600" indent="0" rtl="0"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099" cy="395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/>
            </a:lvl1pPr>
            <a:lvl2pPr rtl="0">
              <a:defRPr sz="2000"/>
            </a:lvl2pPr>
            <a:lvl3pPr rtl="0">
              <a:defRPr sz="1800"/>
            </a:lvl3pPr>
            <a:lvl4pPr rtl="0">
              <a:defRPr sz="1600"/>
            </a:lvl4pPr>
            <a:lvl5pPr rtl="0">
              <a:defRPr sz="1600"/>
            </a:lvl5pPr>
            <a:lvl6pPr rtl="0">
              <a:defRPr sz="1600"/>
            </a:lvl6pPr>
            <a:lvl7pPr rtl="0">
              <a:defRPr sz="1600"/>
            </a:lvl7pPr>
            <a:lvl8pPr rtl="0">
              <a:defRPr sz="1600"/>
            </a:lvl8pPr>
            <a:lvl9pPr rtl="0">
              <a:defRPr sz="1600"/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900" cy="6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Font typeface="Calibri"/>
              <a:buNone/>
              <a:defRPr sz="2400" b="1"/>
            </a:lvl1pPr>
            <a:lvl2pPr marL="457200" indent="0" rtl="0">
              <a:buFont typeface="Calibri"/>
              <a:buNone/>
              <a:defRPr sz="2000" b="1"/>
            </a:lvl2pPr>
            <a:lvl3pPr marL="914400" indent="0" rtl="0">
              <a:buFont typeface="Calibri"/>
              <a:buNone/>
              <a:defRPr sz="1800" b="1"/>
            </a:lvl3pPr>
            <a:lvl4pPr marL="1371600" indent="0" rtl="0">
              <a:buFont typeface="Calibri"/>
              <a:buNone/>
              <a:defRPr sz="1600" b="1"/>
            </a:lvl4pPr>
            <a:lvl5pPr marL="1828800" indent="0" rtl="0">
              <a:buFont typeface="Calibri"/>
              <a:buNone/>
              <a:defRPr sz="1600" b="1"/>
            </a:lvl5pPr>
            <a:lvl6pPr marL="2286000" indent="0" rtl="0">
              <a:buFont typeface="Calibri"/>
              <a:buNone/>
              <a:defRPr sz="1600" b="1"/>
            </a:lvl6pPr>
            <a:lvl7pPr marL="2743200" indent="0" rtl="0">
              <a:buFont typeface="Calibri"/>
              <a:buNone/>
              <a:defRPr sz="1600" b="1"/>
            </a:lvl7pPr>
            <a:lvl8pPr marL="3200400" indent="0" rtl="0">
              <a:buFont typeface="Calibri"/>
              <a:buNone/>
              <a:defRPr sz="1600" b="1"/>
            </a:lvl8pPr>
            <a:lvl9pPr marL="3657600" indent="0" rtl="0"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/>
            </a:lvl1pPr>
            <a:lvl2pPr rtl="0">
              <a:defRPr sz="2000"/>
            </a:lvl2pPr>
            <a:lvl3pPr rtl="0">
              <a:defRPr sz="1800"/>
            </a:lvl3pPr>
            <a:lvl4pPr rtl="0">
              <a:defRPr sz="1600"/>
            </a:lvl4pPr>
            <a:lvl5pPr rtl="0">
              <a:defRPr sz="1600"/>
            </a:lvl5pPr>
            <a:lvl6pPr rtl="0">
              <a:defRPr sz="1600"/>
            </a:lvl6pPr>
            <a:lvl7pPr rtl="0">
              <a:defRPr sz="1600"/>
            </a:lvl7pPr>
            <a:lvl8pPr rtl="0">
              <a:defRPr sz="1600"/>
            </a:lvl8pPr>
            <a:lvl9pPr rtl="0">
              <a:defRPr sz="1600"/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99" cy="116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defRPr sz="2000" b="1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699" cy="5853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3200"/>
            </a:lvl1pPr>
            <a:lvl2pPr rtl="0">
              <a:defRPr sz="2800"/>
            </a:lvl2pPr>
            <a:lvl3pPr rtl="0">
              <a:defRPr sz="2400"/>
            </a:lvl3pPr>
            <a:lvl4pPr rtl="0">
              <a:defRPr sz="2000"/>
            </a:lvl4pPr>
            <a:lvl5pPr rtl="0">
              <a:defRPr sz="2000"/>
            </a:lvl5pPr>
            <a:lvl6pPr rtl="0">
              <a:defRPr sz="2000"/>
            </a:lvl6pPr>
            <a:lvl7pPr rtl="0">
              <a:defRPr sz="2000"/>
            </a:lvl7pPr>
            <a:lvl8pPr rtl="0">
              <a:defRPr sz="2000"/>
            </a:lvl8pPr>
            <a:lvl9pPr rtl="0">
              <a:defRPr sz="2000"/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99" cy="4691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buFont typeface="Calibri"/>
              <a:buNone/>
              <a:defRPr sz="1400"/>
            </a:lvl1pPr>
            <a:lvl2pPr marL="457200" indent="0" rtl="0">
              <a:buFont typeface="Calibri"/>
              <a:buNone/>
              <a:defRPr sz="1200"/>
            </a:lvl2pPr>
            <a:lvl3pPr marL="914400" indent="0" rtl="0">
              <a:buFont typeface="Calibri"/>
              <a:buNone/>
              <a:defRPr sz="1000"/>
            </a:lvl3pPr>
            <a:lvl4pPr marL="1371600" indent="0" rtl="0">
              <a:buFont typeface="Calibri"/>
              <a:buNone/>
              <a:defRPr sz="900"/>
            </a:lvl4pPr>
            <a:lvl5pPr marL="1828800" indent="0" rtl="0">
              <a:buFont typeface="Calibri"/>
              <a:buNone/>
              <a:defRPr sz="900"/>
            </a:lvl5pPr>
            <a:lvl6pPr marL="2286000" indent="0" rtl="0">
              <a:buFont typeface="Calibri"/>
              <a:buNone/>
              <a:defRPr sz="900"/>
            </a:lvl6pPr>
            <a:lvl7pPr marL="2743200" indent="0" rtl="0">
              <a:buFont typeface="Calibri"/>
              <a:buNone/>
              <a:defRPr sz="900"/>
            </a:lvl7pPr>
            <a:lvl8pPr marL="3200400" indent="0" rtl="0">
              <a:buFont typeface="Calibri"/>
              <a:buNone/>
              <a:defRPr sz="900"/>
            </a:lvl8pPr>
            <a:lvl9pPr marL="3657600" indent="0" rtl="0">
              <a:buFont typeface="Calibri"/>
              <a:buNone/>
              <a:defRPr sz="900"/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defRPr sz="2000" b="1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37" name="Shape 13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buClr>
                <a:srgbClr val="888888"/>
              </a:buClr>
              <a:buFont typeface="Calibri"/>
              <a:buNone/>
              <a:defRPr sz="3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buClr>
                <a:schemeClr val="dk1"/>
              </a:buClr>
              <a:buFont typeface="Calibri"/>
              <a:buNone/>
              <a:defRPr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buClr>
                <a:schemeClr val="dk1"/>
              </a:buClr>
              <a:buFont typeface="Calibri"/>
              <a:buNone/>
              <a:defRPr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buFont typeface="Calibri"/>
              <a:buNone/>
              <a:defRPr sz="1400"/>
            </a:lvl1pPr>
            <a:lvl2pPr marL="457200" indent="0" rtl="0">
              <a:buFont typeface="Calibri"/>
              <a:buNone/>
              <a:defRPr sz="1200"/>
            </a:lvl2pPr>
            <a:lvl3pPr marL="914400" indent="0" rtl="0">
              <a:buFont typeface="Calibri"/>
              <a:buNone/>
              <a:defRPr sz="1000"/>
            </a:lvl3pPr>
            <a:lvl4pPr marL="1371600" indent="0" rtl="0">
              <a:buFont typeface="Calibri"/>
              <a:buNone/>
              <a:defRPr sz="900"/>
            </a:lvl4pPr>
            <a:lvl5pPr marL="1828800" indent="0" rtl="0">
              <a:buFont typeface="Calibri"/>
              <a:buNone/>
              <a:defRPr sz="900"/>
            </a:lvl5pPr>
            <a:lvl6pPr marL="2286000" indent="0" rtl="0">
              <a:buFont typeface="Calibri"/>
              <a:buNone/>
              <a:defRPr sz="900"/>
            </a:lvl6pPr>
            <a:lvl7pPr marL="2743200" indent="0" rtl="0">
              <a:buFont typeface="Calibri"/>
              <a:buNone/>
              <a:defRPr sz="900"/>
            </a:lvl7pPr>
            <a:lvl8pPr marL="3200400" indent="0" rtl="0">
              <a:buFont typeface="Calibri"/>
              <a:buNone/>
              <a:defRPr sz="900"/>
            </a:lvl8pPr>
            <a:lvl9pPr marL="3657600" indent="0" rtl="0">
              <a:buFont typeface="Calibri"/>
              <a:buNone/>
              <a:defRPr sz="900"/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 rot="5400000">
            <a:off x="2308949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 rot="5400000">
            <a:off x="4732349" y="2171687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 sz="3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 sz="3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/>
        </p:nvSpPr>
        <p:spPr>
          <a:xfrm>
            <a:off x="533400" y="1981200"/>
            <a:ext cx="5486399" cy="305440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56" name="Shape 156"/>
          <p:cNvSpPr txBox="1"/>
          <p:nvPr/>
        </p:nvSpPr>
        <p:spPr>
          <a:xfrm>
            <a:off x="2133600" y="688031"/>
            <a:ext cx="3276600" cy="584774"/>
          </a:xfrm>
          <a:prstGeom prst="rect">
            <a:avLst/>
          </a:prstGeom>
          <a:solidFill>
            <a:schemeClr val="lt1">
              <a:alpha val="49803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Firing Mechanism</a:t>
            </a:r>
          </a:p>
        </p:txBody>
      </p:sp>
      <p:sp>
        <p:nvSpPr>
          <p:cNvPr id="157" name="Shape 157"/>
          <p:cNvSpPr txBox="1"/>
          <p:nvPr/>
        </p:nvSpPr>
        <p:spPr>
          <a:xfrm>
            <a:off x="6477000" y="1066800"/>
            <a:ext cx="2057400" cy="2585322"/>
          </a:xfrm>
          <a:prstGeom prst="rect">
            <a:avLst/>
          </a:prstGeom>
          <a:solidFill>
            <a:schemeClr val="lt1">
              <a:alpha val="49803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Francis Caraher</a:t>
            </a:r>
          </a:p>
          <a:p>
            <a:pPr marL="0" marR="0" lvl="0" indent="0" algn="l" rtl="0"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Branden Essick</a:t>
            </a:r>
          </a:p>
          <a:p>
            <a:pPr marL="0" marR="0" lvl="0" indent="0" algn="l" rtl="0"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Caleb Kiser</a:t>
            </a:r>
          </a:p>
          <a:p>
            <a:pPr marL="0" marR="0" lvl="0" indent="0" algn="l" rtl="0"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Andrew Proctor</a:t>
            </a:r>
          </a:p>
          <a:p>
            <a:pPr marL="0" marR="0" lvl="0" indent="0" algn="l" rtl="0"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Riaan Coetsee</a:t>
            </a:r>
          </a:p>
          <a:p>
            <a:pPr marL="0" marR="0" lvl="0" indent="0" algn="l" rtl="0"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Joshua Gutowski</a:t>
            </a:r>
          </a:p>
          <a:p>
            <a:pPr marL="0" marR="0" lvl="0" indent="0" algn="l" rtl="0"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Francis Caraher</a:t>
            </a:r>
          </a:p>
          <a:p>
            <a:pPr marL="0" marR="0" lvl="0" indent="0" algn="l" rtl="0"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Christopher Sigmon</a:t>
            </a:r>
          </a:p>
          <a:p>
            <a:pPr marL="0" marR="0" lvl="0" indent="0" algn="l" rtl="0"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Davd Conway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/>
        </p:nvSpPr>
        <p:spPr>
          <a:xfrm>
            <a:off x="1143000" y="3433273"/>
            <a:ext cx="3200399" cy="240127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63" name="Shape 163"/>
          <p:cNvSpPr/>
          <p:nvPr/>
        </p:nvSpPr>
        <p:spPr>
          <a:xfrm>
            <a:off x="5715000" y="1187054"/>
            <a:ext cx="2533431" cy="337934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164" name="Shape 164"/>
          <p:cNvSpPr txBox="1"/>
          <p:nvPr/>
        </p:nvSpPr>
        <p:spPr>
          <a:xfrm>
            <a:off x="1768589" y="685800"/>
            <a:ext cx="1447800" cy="584774"/>
          </a:xfrm>
          <a:prstGeom prst="rect">
            <a:avLst/>
          </a:prstGeom>
          <a:solidFill>
            <a:schemeClr val="lt1">
              <a:alpha val="49803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Barrels</a:t>
            </a:r>
          </a:p>
        </p:txBody>
      </p:sp>
      <p:sp>
        <p:nvSpPr>
          <p:cNvPr id="165" name="Shape 165"/>
          <p:cNvSpPr txBox="1"/>
          <p:nvPr/>
        </p:nvSpPr>
        <p:spPr>
          <a:xfrm>
            <a:off x="1785681" y="1787494"/>
            <a:ext cx="2971799" cy="1200329"/>
          </a:xfrm>
          <a:prstGeom prst="rect">
            <a:avLst/>
          </a:prstGeom>
          <a:solidFill>
            <a:schemeClr val="lt1">
              <a:alpha val="47843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Made of Copper for convenient fitting.</a:t>
            </a:r>
          </a:p>
          <a:p>
            <a:pPr marL="285750" marR="0" lvl="0" indent="-285750" algn="l" rtl="0"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Diameter approx. 12.5 mm</a:t>
            </a:r>
          </a:p>
          <a:p>
            <a:pPr marL="285750" marR="0" lvl="0" indent="-285750" algn="l" rtl="0"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Length approx. 16 cm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rtl="0">
              <a:buNone/>
            </a:pPr>
            <a:r>
              <a:rPr lang="en-US"/>
              <a:t>Pneumatic Fittings</a:t>
            </a:r>
          </a:p>
        </p:txBody>
      </p:sp>
      <p:sp>
        <p:nvSpPr>
          <p:cNvPr id="171" name="Shape 171"/>
          <p:cNvSpPr/>
          <p:nvPr/>
        </p:nvSpPr>
        <p:spPr>
          <a:xfrm>
            <a:off x="457200" y="1558328"/>
            <a:ext cx="6150007" cy="328895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rtl="0">
              <a:buNone/>
            </a:pPr>
            <a:r>
              <a:rPr lang="en-US"/>
              <a:t>Pneumatic Fittings continued</a:t>
            </a:r>
          </a:p>
        </p:txBody>
      </p:sp>
      <p:sp>
        <p:nvSpPr>
          <p:cNvPr id="177" name="Shape 177"/>
          <p:cNvSpPr/>
          <p:nvPr/>
        </p:nvSpPr>
        <p:spPr>
          <a:xfrm>
            <a:off x="685800" y="1524000"/>
            <a:ext cx="7696199" cy="514009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20773" y="3200400"/>
            <a:ext cx="2876937" cy="334842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83" name="Shape 183"/>
          <p:cNvSpPr/>
          <p:nvPr/>
        </p:nvSpPr>
        <p:spPr>
          <a:xfrm>
            <a:off x="5638800" y="757727"/>
            <a:ext cx="2688989" cy="271853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184" name="Shape 184"/>
          <p:cNvSpPr txBox="1"/>
          <p:nvPr/>
        </p:nvSpPr>
        <p:spPr>
          <a:xfrm>
            <a:off x="1524000" y="447362"/>
            <a:ext cx="1828800" cy="830996"/>
          </a:xfrm>
          <a:prstGeom prst="rect">
            <a:avLst/>
          </a:prstGeom>
          <a:solidFill>
            <a:schemeClr val="lt1">
              <a:alpha val="48627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400" b="1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Compressed Air Tank</a:t>
            </a:r>
          </a:p>
        </p:txBody>
      </p:sp>
      <p:sp>
        <p:nvSpPr>
          <p:cNvPr id="185" name="Shape 185"/>
          <p:cNvSpPr txBox="1"/>
          <p:nvPr/>
        </p:nvSpPr>
        <p:spPr>
          <a:xfrm>
            <a:off x="2016094" y="1621966"/>
            <a:ext cx="2590800" cy="1200329"/>
          </a:xfrm>
          <a:prstGeom prst="rect">
            <a:avLst/>
          </a:prstGeom>
          <a:solidFill>
            <a:schemeClr val="lt1">
              <a:alpha val="48627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decided to switch to a smaller ¾ in.  PVC pipe to hold the air instead of the 1½ in. tank.</a:t>
            </a:r>
          </a:p>
        </p:txBody>
      </p:sp>
      <p:sp>
        <p:nvSpPr>
          <p:cNvPr id="186" name="Shape 186"/>
          <p:cNvSpPr txBox="1"/>
          <p:nvPr/>
        </p:nvSpPr>
        <p:spPr>
          <a:xfrm>
            <a:off x="4596925" y="4343400"/>
            <a:ext cx="2819400" cy="1200299"/>
          </a:xfrm>
          <a:prstGeom prst="rect">
            <a:avLst/>
          </a:prstGeom>
          <a:solidFill>
            <a:schemeClr val="lt1">
              <a:alpha val="49803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¾in. tank can hold 60 psi.</a:t>
            </a:r>
          </a:p>
          <a:p>
            <a:endParaRPr lang="en-US" sz="18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will decrease the excess bulk.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/>
          <p:nvPr/>
        </p:nvSpPr>
        <p:spPr>
          <a:xfrm>
            <a:off x="1460907" y="447941"/>
            <a:ext cx="2133599" cy="461664"/>
          </a:xfrm>
          <a:prstGeom prst="rect">
            <a:avLst/>
          </a:prstGeom>
          <a:solidFill>
            <a:schemeClr val="lt1">
              <a:alpha val="48627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 b="1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Measurements</a:t>
            </a:r>
          </a:p>
        </p:txBody>
      </p:sp>
      <p:sp>
        <p:nvSpPr>
          <p:cNvPr id="192" name="Shape 192"/>
          <p:cNvSpPr txBox="1"/>
          <p:nvPr/>
        </p:nvSpPr>
        <p:spPr>
          <a:xfrm>
            <a:off x="4114798" y="4648200"/>
            <a:ext cx="4191000" cy="646331"/>
          </a:xfrm>
          <a:prstGeom prst="rect">
            <a:avLst/>
          </a:prstGeom>
          <a:solidFill>
            <a:schemeClr val="lt1">
              <a:alpha val="48627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pumps - 60 psi  </a:t>
            </a:r>
            <a:r>
              <a:rPr lang="en-US" sz="1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(easily launched across a room)</a:t>
            </a:r>
          </a:p>
          <a:p>
            <a:pPr marL="0" marR="0" lvl="0" indent="0" algn="l" rtl="0"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pumps - 30 psi</a:t>
            </a:r>
          </a:p>
        </p:txBody>
      </p:sp>
      <p:sp>
        <p:nvSpPr>
          <p:cNvPr id="193" name="Shape 193"/>
          <p:cNvSpPr/>
          <p:nvPr/>
        </p:nvSpPr>
        <p:spPr>
          <a:xfrm>
            <a:off x="5715000" y="614091"/>
            <a:ext cx="2723002" cy="363221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94" name="Shape 194"/>
          <p:cNvSpPr/>
          <p:nvPr/>
        </p:nvSpPr>
        <p:spPr>
          <a:xfrm>
            <a:off x="914400" y="2971800"/>
            <a:ext cx="2681529" cy="357689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195" name="Shape 195"/>
          <p:cNvSpPr txBox="1"/>
          <p:nvPr/>
        </p:nvSpPr>
        <p:spPr>
          <a:xfrm>
            <a:off x="1905000" y="1371600"/>
            <a:ext cx="2895600" cy="1200329"/>
          </a:xfrm>
          <a:prstGeom prst="rect">
            <a:avLst/>
          </a:prstGeom>
          <a:solidFill>
            <a:schemeClr val="lt1">
              <a:alpha val="50980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Tire pump used to pressurize the tank. This will be used to fill the tank before the competition begins. 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/>
          <p:nvPr/>
        </p:nvSpPr>
        <p:spPr>
          <a:xfrm>
            <a:off x="1524000" y="914400"/>
            <a:ext cx="914400" cy="400109"/>
          </a:xfrm>
          <a:prstGeom prst="rect">
            <a:avLst/>
          </a:prstGeom>
          <a:solidFill>
            <a:schemeClr val="lt1">
              <a:alpha val="48627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000" b="1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Issues</a:t>
            </a:r>
          </a:p>
        </p:txBody>
      </p:sp>
      <p:sp>
        <p:nvSpPr>
          <p:cNvPr id="201" name="Shape 201"/>
          <p:cNvSpPr txBox="1"/>
          <p:nvPr/>
        </p:nvSpPr>
        <p:spPr>
          <a:xfrm>
            <a:off x="1447800" y="1868268"/>
            <a:ext cx="2971799" cy="646331"/>
          </a:xfrm>
          <a:prstGeom prst="rect">
            <a:avLst/>
          </a:prstGeom>
          <a:solidFill>
            <a:schemeClr val="lt1">
              <a:alpha val="46666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Still in need of an attached pressure gauge (due to specs)</a:t>
            </a:r>
          </a:p>
        </p:txBody>
      </p:sp>
      <p:sp>
        <p:nvSpPr>
          <p:cNvPr id="202" name="Shape 202"/>
          <p:cNvSpPr/>
          <p:nvPr/>
        </p:nvSpPr>
        <p:spPr>
          <a:xfrm>
            <a:off x="5410200" y="914400"/>
            <a:ext cx="2286000" cy="19621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03" name="Shape 203"/>
          <p:cNvSpPr txBox="1"/>
          <p:nvPr/>
        </p:nvSpPr>
        <p:spPr>
          <a:xfrm>
            <a:off x="4267200" y="3657600"/>
            <a:ext cx="3200399" cy="646331"/>
          </a:xfrm>
          <a:prstGeom prst="rect">
            <a:avLst/>
          </a:prstGeom>
          <a:solidFill>
            <a:schemeClr val="lt1">
              <a:alpha val="48627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Pressure leak causing significant decrease in range.</a:t>
            </a:r>
          </a:p>
        </p:txBody>
      </p:sp>
      <p:sp>
        <p:nvSpPr>
          <p:cNvPr id="204" name="Shape 204"/>
          <p:cNvSpPr/>
          <p:nvPr/>
        </p:nvSpPr>
        <p:spPr>
          <a:xfrm>
            <a:off x="1222375" y="3200400"/>
            <a:ext cx="2432049" cy="3249613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205" name="Shape 205"/>
          <p:cNvSpPr txBox="1"/>
          <p:nvPr/>
        </p:nvSpPr>
        <p:spPr>
          <a:xfrm>
            <a:off x="4267200" y="4502039"/>
            <a:ext cx="3200399" cy="646331"/>
          </a:xfrm>
          <a:prstGeom prst="rect">
            <a:avLst/>
          </a:prstGeom>
          <a:solidFill>
            <a:schemeClr val="lt1">
              <a:alpha val="48627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Tank losing most of the air after about a minute.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/>
          <p:nvPr/>
        </p:nvSpPr>
        <p:spPr>
          <a:xfrm>
            <a:off x="1219200" y="1195275"/>
            <a:ext cx="2171700" cy="461664"/>
          </a:xfrm>
          <a:prstGeom prst="rect">
            <a:avLst/>
          </a:prstGeom>
          <a:solidFill>
            <a:schemeClr val="lt1">
              <a:alpha val="48627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400" b="1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Demonstration</a:t>
            </a:r>
          </a:p>
        </p:txBody>
      </p:sp>
      <p:sp>
        <p:nvSpPr>
          <p:cNvPr id="211" name="Shape 211"/>
          <p:cNvSpPr txBox="1"/>
          <p:nvPr/>
        </p:nvSpPr>
        <p:spPr>
          <a:xfrm>
            <a:off x="1219200" y="2623044"/>
            <a:ext cx="3202894" cy="646331"/>
          </a:xfrm>
          <a:prstGeom prst="rect">
            <a:avLst/>
          </a:prstGeom>
          <a:solidFill>
            <a:schemeClr val="lt1">
              <a:alpha val="48627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allow us to demonstrate the firing mechanism.</a:t>
            </a:r>
          </a:p>
        </p:txBody>
      </p:sp>
      <p:sp>
        <p:nvSpPr>
          <p:cNvPr id="212" name="Shape 212"/>
          <p:cNvSpPr/>
          <p:nvPr/>
        </p:nvSpPr>
        <p:spPr>
          <a:xfrm>
            <a:off x="4975076" y="838200"/>
            <a:ext cx="3591777" cy="47910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13" name="Shape 213"/>
          <p:cNvSpPr/>
          <p:nvPr/>
        </p:nvSpPr>
        <p:spPr>
          <a:xfrm>
            <a:off x="4453217" y="3244333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rtl="0">
              <a:buNone/>
            </a:pPr>
            <a:r>
              <a:rPr lang="en-US"/>
              <a:t>Firing the Darts using a Solenoid</a:t>
            </a:r>
          </a:p>
        </p:txBody>
      </p:sp>
      <p:sp>
        <p:nvSpPr>
          <p:cNvPr id="219" name="Shape 219"/>
          <p:cNvSpPr/>
          <p:nvPr/>
        </p:nvSpPr>
        <p:spPr>
          <a:xfrm>
            <a:off x="420985" y="1467209"/>
            <a:ext cx="8362360" cy="514860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rtl="0">
              <a:buNone/>
            </a:pPr>
            <a:r>
              <a:rPr lang="en-US"/>
              <a:t>Pneumatic Tubing</a:t>
            </a:r>
          </a:p>
        </p:txBody>
      </p:sp>
      <p:sp>
        <p:nvSpPr>
          <p:cNvPr id="225" name="Shape 225"/>
          <p:cNvSpPr/>
          <p:nvPr/>
        </p:nvSpPr>
        <p:spPr>
          <a:xfrm>
            <a:off x="533400" y="1690734"/>
            <a:ext cx="8077201" cy="479068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-US"/>
              <a:t>Turret design</a:t>
            </a:r>
          </a:p>
        </p:txBody>
      </p:sp>
      <p:sp>
        <p:nvSpPr>
          <p:cNvPr id="231" name="Shape 231"/>
          <p:cNvSpPr/>
          <p:nvPr/>
        </p:nvSpPr>
        <p:spPr>
          <a:xfrm>
            <a:off x="2551750" y="5233366"/>
            <a:ext cx="2540100" cy="715499"/>
          </a:xfrm>
          <a:prstGeom prst="ellipse">
            <a:avLst/>
          </a:prstGeom>
          <a:solidFill>
            <a:schemeClr val="accent3"/>
          </a:solidFill>
          <a:ln w="19050" cap="flat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2" name="Shape 232"/>
          <p:cNvSpPr/>
          <p:nvPr/>
        </p:nvSpPr>
        <p:spPr>
          <a:xfrm>
            <a:off x="2415375" y="5489866"/>
            <a:ext cx="136375" cy="294400"/>
          </a:xfrm>
          <a:prstGeom prst="flowChartMagneticDisk">
            <a:avLst/>
          </a:prstGeom>
          <a:solidFill>
            <a:schemeClr val="lt2"/>
          </a:solidFill>
          <a:ln w="19050" cap="flat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3" name="Shape 233"/>
          <p:cNvSpPr/>
          <p:nvPr/>
        </p:nvSpPr>
        <p:spPr>
          <a:xfrm rot="-4340231">
            <a:off x="3098584" y="2913495"/>
            <a:ext cx="175996" cy="2411031"/>
          </a:xfrm>
          <a:prstGeom prst="can">
            <a:avLst>
              <a:gd name="adj" fmla="val 25000"/>
            </a:avLst>
          </a:prstGeom>
          <a:solidFill>
            <a:srgbClr val="FFD966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4" name="Shape 234"/>
          <p:cNvSpPr/>
          <p:nvPr/>
        </p:nvSpPr>
        <p:spPr>
          <a:xfrm rot="2994774">
            <a:off x="2843304" y="4645233"/>
            <a:ext cx="1954340" cy="1762366"/>
          </a:xfrm>
          <a:prstGeom prst="halfFrame">
            <a:avLst>
              <a:gd name="adj1" fmla="val 17174"/>
              <a:gd name="adj2" fmla="val 16700"/>
            </a:avLst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5" name="Shape 235"/>
          <p:cNvSpPr/>
          <p:nvPr/>
        </p:nvSpPr>
        <p:spPr>
          <a:xfrm rot="-4340231">
            <a:off x="3163084" y="2806561"/>
            <a:ext cx="175996" cy="2411031"/>
          </a:xfrm>
          <a:prstGeom prst="can">
            <a:avLst>
              <a:gd name="adj" fmla="val 25000"/>
            </a:avLst>
          </a:prstGeom>
          <a:solidFill>
            <a:srgbClr val="FFD966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6" name="Shape 236"/>
          <p:cNvSpPr/>
          <p:nvPr/>
        </p:nvSpPr>
        <p:spPr>
          <a:xfrm rot="-4340231">
            <a:off x="3163084" y="2964895"/>
            <a:ext cx="175996" cy="2411031"/>
          </a:xfrm>
          <a:prstGeom prst="can">
            <a:avLst>
              <a:gd name="adj" fmla="val 25000"/>
            </a:avLst>
          </a:prstGeom>
          <a:solidFill>
            <a:srgbClr val="FFD966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7" name="Shape 237"/>
          <p:cNvSpPr/>
          <p:nvPr/>
        </p:nvSpPr>
        <p:spPr>
          <a:xfrm>
            <a:off x="3468950" y="5041266"/>
            <a:ext cx="280500" cy="545699"/>
          </a:xfrm>
          <a:prstGeom prst="rect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8" name="Shape 238"/>
          <p:cNvSpPr/>
          <p:nvPr/>
        </p:nvSpPr>
        <p:spPr>
          <a:xfrm rot="1457811">
            <a:off x="2713848" y="3164727"/>
            <a:ext cx="1644127" cy="1908816"/>
          </a:xfrm>
          <a:prstGeom prst="pie">
            <a:avLst>
              <a:gd name="adj1" fmla="val 86000"/>
              <a:gd name="adj2" fmla="val 5497229"/>
            </a:avLst>
          </a:prstGeom>
          <a:solidFill>
            <a:schemeClr val="accent3"/>
          </a:solidFill>
          <a:ln w="19050" cap="flat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9" name="Shape 239"/>
          <p:cNvSpPr/>
          <p:nvPr/>
        </p:nvSpPr>
        <p:spPr>
          <a:xfrm rot="1717631">
            <a:off x="2086047" y="3702302"/>
            <a:ext cx="246082" cy="201088"/>
          </a:xfrm>
          <a:prstGeom prst="rect">
            <a:avLst/>
          </a:prstGeom>
          <a:solidFill>
            <a:srgbClr val="FF0000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3557300" y="5084533"/>
            <a:ext cx="103800" cy="156000"/>
          </a:xfrm>
          <a:prstGeom prst="ellipse">
            <a:avLst/>
          </a:prstGeom>
          <a:solidFill>
            <a:schemeClr val="lt2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5150000" y="5074233"/>
            <a:ext cx="474000" cy="341100"/>
          </a:xfrm>
          <a:prstGeom prst="rect">
            <a:avLst/>
          </a:prstGeom>
          <a:solidFill>
            <a:srgbClr val="0000F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5150000" y="4699133"/>
            <a:ext cx="474000" cy="341100"/>
          </a:xfrm>
          <a:prstGeom prst="rect">
            <a:avLst/>
          </a:prstGeom>
          <a:solidFill>
            <a:srgbClr val="0000F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5150000" y="4324033"/>
            <a:ext cx="474000" cy="341100"/>
          </a:xfrm>
          <a:prstGeom prst="rect">
            <a:avLst/>
          </a:prstGeom>
          <a:solidFill>
            <a:srgbClr val="0000FF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44" name="Shape 244"/>
          <p:cNvSpPr/>
          <p:nvPr/>
        </p:nvSpPr>
        <p:spPr>
          <a:xfrm>
            <a:off x="4331700" y="4380777"/>
            <a:ext cx="818300" cy="165262"/>
          </a:xfrm>
          <a:custGeom>
            <a:avLst/>
            <a:gdLst/>
            <a:ahLst/>
            <a:cxnLst/>
            <a:rect l="0" t="0" r="0" b="0"/>
            <a:pathLst>
              <a:path w="32732" h="4958" extrusionOk="0">
                <a:moveTo>
                  <a:pt x="32732" y="4438"/>
                </a:moveTo>
                <a:cubicBezTo>
                  <a:pt x="29961" y="3702"/>
                  <a:pt x="21561" y="-64"/>
                  <a:pt x="16106" y="22"/>
                </a:cubicBezTo>
                <a:cubicBezTo>
                  <a:pt x="10650" y="108"/>
                  <a:pt x="2684" y="4135"/>
                  <a:pt x="0" y="4958"/>
                </a:cubicBezTo>
              </a:path>
            </a:pathLst>
          </a:cu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245" name="Shape 245"/>
          <p:cNvSpPr/>
          <p:nvPr/>
        </p:nvSpPr>
        <p:spPr>
          <a:xfrm>
            <a:off x="4299250" y="4552562"/>
            <a:ext cx="850750" cy="383090"/>
          </a:xfrm>
          <a:custGeom>
            <a:avLst/>
            <a:gdLst/>
            <a:ahLst/>
            <a:cxnLst/>
            <a:rect l="0" t="0" r="0" b="0"/>
            <a:pathLst>
              <a:path w="34030" h="11493" extrusionOk="0">
                <a:moveTo>
                  <a:pt x="34030" y="11493"/>
                </a:moveTo>
                <a:cubicBezTo>
                  <a:pt x="31908" y="9631"/>
                  <a:pt x="26972" y="1708"/>
                  <a:pt x="21301" y="323"/>
                </a:cubicBezTo>
                <a:cubicBezTo>
                  <a:pt x="15629" y="-1062"/>
                  <a:pt x="3550" y="2704"/>
                  <a:pt x="0" y="3181"/>
                </a:cubicBezTo>
              </a:path>
            </a:pathLst>
          </a:cu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246" name="Shape 246"/>
          <p:cNvSpPr/>
          <p:nvPr/>
        </p:nvSpPr>
        <p:spPr>
          <a:xfrm>
            <a:off x="4305725" y="4779833"/>
            <a:ext cx="876750" cy="554152"/>
          </a:xfrm>
          <a:custGeom>
            <a:avLst/>
            <a:gdLst/>
            <a:ahLst/>
            <a:cxnLst/>
            <a:rect l="0" t="0" r="0" b="0"/>
            <a:pathLst>
              <a:path w="35070" h="16625" extrusionOk="0">
                <a:moveTo>
                  <a:pt x="35070" y="16625"/>
                </a:moveTo>
                <a:cubicBezTo>
                  <a:pt x="32212" y="14546"/>
                  <a:pt x="23770" y="6926"/>
                  <a:pt x="17925" y="4156"/>
                </a:cubicBezTo>
                <a:cubicBezTo>
                  <a:pt x="12080" y="1385"/>
                  <a:pt x="2987" y="692"/>
                  <a:pt x="0" y="0"/>
                </a:cubicBezTo>
              </a:path>
            </a:pathLst>
          </a:cu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247" name="Shape 247"/>
          <p:cNvSpPr/>
          <p:nvPr/>
        </p:nvSpPr>
        <p:spPr>
          <a:xfrm>
            <a:off x="6215075" y="5195466"/>
            <a:ext cx="915600" cy="341100"/>
          </a:xfrm>
          <a:prstGeom prst="rect">
            <a:avLst/>
          </a:prstGeom>
          <a:solidFill>
            <a:srgbClr val="F1C23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48" name="Shape 248"/>
          <p:cNvSpPr/>
          <p:nvPr/>
        </p:nvSpPr>
        <p:spPr>
          <a:xfrm>
            <a:off x="6215075" y="4796600"/>
            <a:ext cx="915600" cy="341100"/>
          </a:xfrm>
          <a:prstGeom prst="rect">
            <a:avLst/>
          </a:prstGeom>
          <a:solidFill>
            <a:srgbClr val="F1C23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49" name="Shape 249"/>
          <p:cNvSpPr/>
          <p:nvPr/>
        </p:nvSpPr>
        <p:spPr>
          <a:xfrm>
            <a:off x="6215075" y="4324033"/>
            <a:ext cx="915600" cy="341100"/>
          </a:xfrm>
          <a:prstGeom prst="rect">
            <a:avLst/>
          </a:prstGeom>
          <a:solidFill>
            <a:srgbClr val="F1C23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50" name="Shape 250"/>
          <p:cNvSpPr/>
          <p:nvPr/>
        </p:nvSpPr>
        <p:spPr>
          <a:xfrm>
            <a:off x="5637075" y="4459433"/>
            <a:ext cx="584475" cy="43298"/>
          </a:xfrm>
          <a:custGeom>
            <a:avLst/>
            <a:gdLst/>
            <a:ahLst/>
            <a:cxnLst/>
            <a:rect l="0" t="0" r="0" b="0"/>
            <a:pathLst>
              <a:path w="23379" h="1299" extrusionOk="0">
                <a:moveTo>
                  <a:pt x="23379" y="1299"/>
                </a:moveTo>
                <a:cubicBezTo>
                  <a:pt x="19482" y="1082"/>
                  <a:pt x="3896" y="216"/>
                  <a:pt x="0" y="0"/>
                </a:cubicBezTo>
              </a:path>
            </a:pathLst>
          </a:cu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sp>
      <p:cxnSp>
        <p:nvCxnSpPr>
          <p:cNvPr id="251" name="Shape 251"/>
          <p:cNvCxnSpPr>
            <a:stCxn id="248" idx="1"/>
            <a:endCxn id="248" idx="1"/>
          </p:cNvCxnSpPr>
          <p:nvPr/>
        </p:nvCxnSpPr>
        <p:spPr>
          <a:xfrm>
            <a:off x="6215075" y="4967150"/>
            <a:ext cx="0" cy="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52" name="Shape 252"/>
          <p:cNvCxnSpPr>
            <a:endCxn id="242" idx="3"/>
          </p:cNvCxnSpPr>
          <p:nvPr/>
        </p:nvCxnSpPr>
        <p:spPr>
          <a:xfrm rot="10800000">
            <a:off x="5624000" y="4869683"/>
            <a:ext cx="604199" cy="1092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53" name="Shape 253"/>
          <p:cNvCxnSpPr>
            <a:stCxn id="247" idx="1"/>
            <a:endCxn id="241" idx="3"/>
          </p:cNvCxnSpPr>
          <p:nvPr/>
        </p:nvCxnSpPr>
        <p:spPr>
          <a:xfrm rot="10800000">
            <a:off x="5624000" y="5244783"/>
            <a:ext cx="591074" cy="121233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54" name="Shape 254"/>
          <p:cNvSpPr txBox="1"/>
          <p:nvPr/>
        </p:nvSpPr>
        <p:spPr>
          <a:xfrm>
            <a:off x="1649750" y="1324866"/>
            <a:ext cx="1019100" cy="981599"/>
          </a:xfrm>
          <a:prstGeom prst="rect">
            <a:avLst/>
          </a:prstGeom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/>
              <a:t>8-in long copper barrels</a:t>
            </a:r>
          </a:p>
        </p:txBody>
      </p:sp>
      <p:cxnSp>
        <p:nvCxnSpPr>
          <p:cNvPr id="255" name="Shape 255"/>
          <p:cNvCxnSpPr>
            <a:stCxn id="254" idx="3"/>
            <a:endCxn id="235" idx="4"/>
          </p:cNvCxnSpPr>
          <p:nvPr/>
        </p:nvCxnSpPr>
        <p:spPr>
          <a:xfrm>
            <a:off x="2668850" y="1815666"/>
            <a:ext cx="608933" cy="2112561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56" name="Shape 256"/>
          <p:cNvSpPr txBox="1"/>
          <p:nvPr/>
        </p:nvSpPr>
        <p:spPr>
          <a:xfrm>
            <a:off x="376675" y="2415900"/>
            <a:ext cx="669000" cy="7154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 sz="1100"/>
              <a:t>sonar sensor</a:t>
            </a:r>
          </a:p>
        </p:txBody>
      </p:sp>
      <p:cxnSp>
        <p:nvCxnSpPr>
          <p:cNvPr id="257" name="Shape 257"/>
          <p:cNvCxnSpPr>
            <a:stCxn id="256" idx="3"/>
            <a:endCxn id="239" idx="1"/>
          </p:cNvCxnSpPr>
          <p:nvPr/>
        </p:nvCxnSpPr>
        <p:spPr>
          <a:xfrm>
            <a:off x="1045675" y="2773649"/>
            <a:ext cx="1055413" cy="970246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58" name="Shape 258"/>
          <p:cNvSpPr txBox="1"/>
          <p:nvPr/>
        </p:nvSpPr>
        <p:spPr>
          <a:xfrm>
            <a:off x="512925" y="5314166"/>
            <a:ext cx="915600" cy="5540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 sz="1200"/>
              <a:t>gears and motors</a:t>
            </a:r>
          </a:p>
        </p:txBody>
      </p:sp>
      <p:cxnSp>
        <p:nvCxnSpPr>
          <p:cNvPr id="259" name="Shape 259"/>
          <p:cNvCxnSpPr>
            <a:stCxn id="258" idx="3"/>
            <a:endCxn id="232" idx="2"/>
          </p:cNvCxnSpPr>
          <p:nvPr/>
        </p:nvCxnSpPr>
        <p:spPr>
          <a:xfrm>
            <a:off x="1428525" y="5591216"/>
            <a:ext cx="986849" cy="4585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60" name="Shape 260"/>
          <p:cNvCxnSpPr>
            <a:stCxn id="258" idx="3"/>
            <a:endCxn id="231" idx="3"/>
          </p:cNvCxnSpPr>
          <p:nvPr/>
        </p:nvCxnSpPr>
        <p:spPr>
          <a:xfrm>
            <a:off x="1428525" y="5591216"/>
            <a:ext cx="1495214" cy="252867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61" name="Shape 261"/>
          <p:cNvCxnSpPr>
            <a:stCxn id="258" idx="0"/>
            <a:endCxn id="238" idx="1"/>
          </p:cNvCxnSpPr>
          <p:nvPr/>
        </p:nvCxnSpPr>
        <p:spPr>
          <a:xfrm rot="10800000" flipH="1">
            <a:off x="970725" y="5044185"/>
            <a:ext cx="2330287" cy="26998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62" name="Shape 262"/>
          <p:cNvCxnSpPr>
            <a:endCxn id="237" idx="1"/>
          </p:cNvCxnSpPr>
          <p:nvPr/>
        </p:nvCxnSpPr>
        <p:spPr>
          <a:xfrm rot="10800000" flipH="1">
            <a:off x="980749" y="5314116"/>
            <a:ext cx="2488200" cy="23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63" name="Shape 263"/>
          <p:cNvSpPr txBox="1"/>
          <p:nvPr/>
        </p:nvSpPr>
        <p:spPr>
          <a:xfrm>
            <a:off x="4474575" y="1965600"/>
            <a:ext cx="876899" cy="383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 sz="1200"/>
              <a:t>solenoids</a:t>
            </a:r>
          </a:p>
        </p:txBody>
      </p:sp>
      <p:cxnSp>
        <p:nvCxnSpPr>
          <p:cNvPr id="264" name="Shape 264"/>
          <p:cNvCxnSpPr>
            <a:stCxn id="263" idx="2"/>
            <a:endCxn id="243" idx="0"/>
          </p:cNvCxnSpPr>
          <p:nvPr/>
        </p:nvCxnSpPr>
        <p:spPr>
          <a:xfrm>
            <a:off x="4913024" y="2348700"/>
            <a:ext cx="473975" cy="1975333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65" name="Shape 265"/>
          <p:cNvSpPr txBox="1"/>
          <p:nvPr/>
        </p:nvSpPr>
        <p:spPr>
          <a:xfrm>
            <a:off x="6474825" y="2329300"/>
            <a:ext cx="818399" cy="341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 sz="1200"/>
              <a:t>Air tanks</a:t>
            </a:r>
          </a:p>
        </p:txBody>
      </p:sp>
      <p:cxnSp>
        <p:nvCxnSpPr>
          <p:cNvPr id="266" name="Shape 266"/>
          <p:cNvCxnSpPr>
            <a:stCxn id="265" idx="2"/>
            <a:endCxn id="249" idx="0"/>
          </p:cNvCxnSpPr>
          <p:nvPr/>
        </p:nvCxnSpPr>
        <p:spPr>
          <a:xfrm flipH="1">
            <a:off x="6672875" y="2670400"/>
            <a:ext cx="211149" cy="1653633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-US"/>
              <a:t>Turret Movement</a:t>
            </a:r>
          </a:p>
        </p:txBody>
      </p:sp>
      <p:sp>
        <p:nvSpPr>
          <p:cNvPr id="272" name="Shape 272"/>
          <p:cNvSpPr/>
          <p:nvPr/>
        </p:nvSpPr>
        <p:spPr>
          <a:xfrm>
            <a:off x="247824" y="1859033"/>
            <a:ext cx="6554698" cy="309827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273" name="Shape 273"/>
          <p:cNvSpPr/>
          <p:nvPr/>
        </p:nvSpPr>
        <p:spPr>
          <a:xfrm flipH="1">
            <a:off x="839749" y="2585466"/>
            <a:ext cx="3608400" cy="1290299"/>
          </a:xfrm>
          <a:prstGeom prst="rtTriangle">
            <a:avLst/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74" name="Shape 274"/>
          <p:cNvSpPr txBox="1"/>
          <p:nvPr/>
        </p:nvSpPr>
        <p:spPr>
          <a:xfrm>
            <a:off x="2554275" y="3774250"/>
            <a:ext cx="596099" cy="321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>
                <a:solidFill>
                  <a:srgbClr val="FFFFFF"/>
                </a:solidFill>
              </a:rPr>
              <a:t>60”</a:t>
            </a:r>
          </a:p>
        </p:txBody>
      </p:sp>
      <p:sp>
        <p:nvSpPr>
          <p:cNvPr id="275" name="Shape 275"/>
          <p:cNvSpPr txBox="1"/>
          <p:nvPr/>
        </p:nvSpPr>
        <p:spPr>
          <a:xfrm rot="-5400000">
            <a:off x="4253474" y="2985100"/>
            <a:ext cx="794699" cy="241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>
                <a:solidFill>
                  <a:srgbClr val="FFFFFF"/>
                </a:solidFill>
              </a:rPr>
              <a:t>18”</a:t>
            </a:r>
          </a:p>
        </p:txBody>
      </p:sp>
      <p:sp>
        <p:nvSpPr>
          <p:cNvPr id="276" name="Shape 276"/>
          <p:cNvSpPr txBox="1"/>
          <p:nvPr/>
        </p:nvSpPr>
        <p:spPr>
          <a:xfrm>
            <a:off x="6900650" y="1910966"/>
            <a:ext cx="2133000" cy="4027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/>
              <a:t>tan</a:t>
            </a:r>
            <a:r>
              <a:rPr lang="en-US" baseline="30000"/>
              <a:t>-1</a:t>
            </a:r>
            <a:r>
              <a:rPr lang="en-US"/>
              <a:t>(60/18)=73.3008°</a:t>
            </a:r>
          </a:p>
          <a:p>
            <a:endParaRPr lang="en-US"/>
          </a:p>
          <a:p>
            <a:pPr lvl="0" rtl="0">
              <a:buNone/>
            </a:pPr>
            <a:r>
              <a:rPr lang="en-US">
                <a:solidFill>
                  <a:schemeClr val="dk1"/>
                </a:solidFill>
              </a:rPr>
              <a:t>tan</a:t>
            </a:r>
            <a:r>
              <a:rPr lang="en-US" baseline="30000">
                <a:solidFill>
                  <a:schemeClr val="dk1"/>
                </a:solidFill>
              </a:rPr>
              <a:t>-1</a:t>
            </a:r>
            <a:r>
              <a:rPr lang="en-US">
                <a:solidFill>
                  <a:schemeClr val="dk1"/>
                </a:solidFill>
              </a:rPr>
              <a:t>(60/16)=75.0686°</a:t>
            </a:r>
          </a:p>
          <a:p>
            <a:pPr lvl="0" rtl="0">
              <a:buNone/>
            </a:pPr>
            <a:r>
              <a:rPr lang="en-US">
                <a:solidFill>
                  <a:schemeClr val="dk1"/>
                </a:solidFill>
              </a:rPr>
              <a:t>tan</a:t>
            </a:r>
            <a:r>
              <a:rPr lang="en-US" baseline="30000">
                <a:solidFill>
                  <a:schemeClr val="dk1"/>
                </a:solidFill>
              </a:rPr>
              <a:t>-1</a:t>
            </a:r>
            <a:r>
              <a:rPr lang="en-US">
                <a:solidFill>
                  <a:schemeClr val="dk1"/>
                </a:solidFill>
              </a:rPr>
              <a:t>(60/20)=71.5651°</a:t>
            </a:r>
          </a:p>
          <a:p>
            <a:endParaRPr lang="en-US">
              <a:solidFill>
                <a:schemeClr val="dk1"/>
              </a:solidFill>
            </a:endParaRPr>
          </a:p>
          <a:p>
            <a:pPr lvl="0" rtl="0">
              <a:buNone/>
            </a:pPr>
            <a:r>
              <a:rPr lang="en-US">
                <a:solidFill>
                  <a:schemeClr val="dk1"/>
                </a:solidFill>
              </a:rPr>
              <a:t>75.0686°-73.3008°</a:t>
            </a:r>
          </a:p>
          <a:p>
            <a:pPr lvl="0" rtl="0">
              <a:buNone/>
            </a:pPr>
            <a:r>
              <a:rPr lang="en-US">
                <a:solidFill>
                  <a:schemeClr val="dk1"/>
                </a:solidFill>
              </a:rPr>
              <a:t>=1.7678°</a:t>
            </a:r>
          </a:p>
          <a:p>
            <a:pPr lvl="0" rtl="0">
              <a:buNone/>
            </a:pPr>
            <a:r>
              <a:rPr lang="en-US">
                <a:solidFill>
                  <a:schemeClr val="dk1"/>
                </a:solidFill>
              </a:rPr>
              <a:t>73.3008°-71.5651°</a:t>
            </a:r>
          </a:p>
          <a:p>
            <a:pPr lvl="0" rtl="0">
              <a:buNone/>
            </a:pPr>
            <a:r>
              <a:rPr lang="en-US">
                <a:solidFill>
                  <a:schemeClr val="dk1"/>
                </a:solidFill>
              </a:rPr>
              <a:t>=1.7357°</a:t>
            </a:r>
          </a:p>
          <a:p>
            <a:endParaRPr lang="en-US">
              <a:solidFill>
                <a:schemeClr val="dk1"/>
              </a:solidFill>
            </a:endParaRPr>
          </a:p>
          <a:p>
            <a:pPr lvl="0" rtl="0">
              <a:buNone/>
            </a:pPr>
            <a:r>
              <a:rPr lang="en-US">
                <a:solidFill>
                  <a:schemeClr val="dk1"/>
                </a:solidFill>
              </a:rPr>
              <a:t>Error must be less than: </a:t>
            </a:r>
          </a:p>
          <a:p>
            <a:pPr lvl="0" rtl="0">
              <a:buNone/>
            </a:pPr>
            <a:r>
              <a:rPr lang="en-US">
                <a:solidFill>
                  <a:schemeClr val="dk1"/>
                </a:solidFill>
              </a:rPr>
              <a:t>±1.7°</a:t>
            </a:r>
          </a:p>
          <a:p>
            <a:endParaRPr lang="en-US">
              <a:solidFill>
                <a:schemeClr val="dk1"/>
              </a:solidFill>
            </a:endParaRPr>
          </a:p>
          <a:p>
            <a:endParaRPr lang="en-US">
              <a:solidFill>
                <a:schemeClr val="dk1"/>
              </a:solidFill>
            </a:endParaRPr>
          </a:p>
          <a:p>
            <a:endParaRPr lang="en-US">
              <a:solidFill>
                <a:schemeClr val="dk1"/>
              </a:solidFill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4171200" y="2183433"/>
            <a:ext cx="596099" cy="794699"/>
          </a:xfrm>
          <a:prstGeom prst="rect">
            <a:avLst/>
          </a:prstGeom>
          <a:noFill/>
          <a:ln w="76200" cap="flat">
            <a:solidFill>
              <a:srgbClr val="A4C2F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278" name="Shape 278"/>
          <p:cNvCxnSpPr/>
          <p:nvPr/>
        </p:nvCxnSpPr>
        <p:spPr>
          <a:xfrm flipH="1">
            <a:off x="3055074" y="1548866"/>
            <a:ext cx="940200" cy="9759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79" name="Shape 279"/>
          <p:cNvSpPr txBox="1"/>
          <p:nvPr/>
        </p:nvSpPr>
        <p:spPr>
          <a:xfrm>
            <a:off x="4062425" y="1307133"/>
            <a:ext cx="1409999" cy="4514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/>
              <a:t>Robot</a:t>
            </a:r>
          </a:p>
        </p:txBody>
      </p:sp>
      <p:sp>
        <p:nvSpPr>
          <p:cNvPr id="280" name="Shape 280"/>
          <p:cNvSpPr/>
          <p:nvPr/>
        </p:nvSpPr>
        <p:spPr>
          <a:xfrm rot="4342737">
            <a:off x="4242212" y="2448165"/>
            <a:ext cx="460821" cy="378433"/>
          </a:xfrm>
          <a:prstGeom prst="arc">
            <a:avLst>
              <a:gd name="adj1" fmla="val 1728623"/>
              <a:gd name="adj2" fmla="val 6506524"/>
            </a:avLst>
          </a:prstGeom>
          <a:noFill/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281" name="Shape 281"/>
          <p:cNvCxnSpPr/>
          <p:nvPr/>
        </p:nvCxnSpPr>
        <p:spPr>
          <a:xfrm rot="10800000">
            <a:off x="4498424" y="2708133"/>
            <a:ext cx="2431200" cy="2015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-US"/>
              <a:t>Cost Estimate </a:t>
            </a:r>
          </a:p>
        </p:txBody>
      </p:sp>
      <p:graphicFrame>
        <p:nvGraphicFramePr>
          <p:cNvPr id="287" name="Shape 287"/>
          <p:cNvGraphicFramePr/>
          <p:nvPr/>
        </p:nvGraphicFramePr>
        <p:xfrm>
          <a:off x="457200" y="1535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{61A8920D-49EE-43A0-B72A-2ED4BE452B80}</a:tableStyleId>
              </a:tblPr>
              <a:tblGrid>
                <a:gridCol w="1380400"/>
                <a:gridCol w="1456050"/>
                <a:gridCol w="1796425"/>
                <a:gridCol w="2855375"/>
              </a:tblGrid>
              <a:tr h="530575"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-US" sz="1900"/>
                        <a:t>Part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-US" sz="1900"/>
                        <a:t>Qty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-US" sz="1900"/>
                        <a:t>Cost Estimate 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-US" sz="1900"/>
                        <a:t>Weight Estimate( lbs) </a:t>
                      </a:r>
                    </a:p>
                  </a:txBody>
                  <a:tcPr marL="91425" marR="91425" marT="121900" marB="121900"/>
                </a:tc>
              </a:tr>
              <a:tr h="582100"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-US" sz="1900"/>
                        <a:t>Air Tank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3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$8.00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0.5</a:t>
                      </a:r>
                    </a:p>
                  </a:txBody>
                  <a:tcPr marL="91425" marR="91425" marT="121900" marB="121900"/>
                </a:tc>
              </a:tr>
              <a:tr h="582100"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-US" sz="1900"/>
                        <a:t>Gage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3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$2.00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0.5</a:t>
                      </a:r>
                    </a:p>
                  </a:txBody>
                  <a:tcPr marL="91425" marR="91425" marT="121900" marB="121900"/>
                </a:tc>
              </a:tr>
              <a:tr h="582100"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-US" sz="1900"/>
                        <a:t>Solenoid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3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$48.00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0.2</a:t>
                      </a:r>
                    </a:p>
                  </a:txBody>
                  <a:tcPr marL="91425" marR="91425" marT="121900" marB="121900"/>
                </a:tc>
              </a:tr>
              <a:tr h="582100"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-US" sz="1900"/>
                        <a:t>Nozzle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3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$2.00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0.2</a:t>
                      </a:r>
                    </a:p>
                  </a:txBody>
                  <a:tcPr marL="91425" marR="91425" marT="121900" marB="121900"/>
                </a:tc>
              </a:tr>
              <a:tr h="582100"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-US" sz="1900"/>
                        <a:t>Air Fittings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6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$4.00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0.1</a:t>
                      </a:r>
                    </a:p>
                  </a:txBody>
                  <a:tcPr marL="91425" marR="91425" marT="121900" marB="121900"/>
                </a:tc>
              </a:tr>
              <a:tr h="582100"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-US" sz="1900"/>
                        <a:t>Tubing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-US" sz="1900"/>
                        <a:t>5 (4" strips)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$2.00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0.01</a:t>
                      </a:r>
                    </a:p>
                  </a:txBody>
                  <a:tcPr marL="91425" marR="91425" marT="121900" marB="121900"/>
                </a:tc>
              </a:tr>
              <a:tr h="582100"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-US" sz="1900"/>
                        <a:t>Encoder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2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$40.00</a:t>
                      </a:r>
                    </a:p>
                  </a:txBody>
                  <a:tcPr marL="91425" marR="91425" marT="121900" marB="121900"/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buNone/>
                      </a:pPr>
                      <a:r>
                        <a:rPr lang="en-US" sz="1900"/>
                        <a:t>3</a:t>
                      </a:r>
                    </a:p>
                  </a:txBody>
                  <a:tcPr marL="91425" marR="91425" marT="121900" marB="121900"/>
                </a:tc>
              </a:tr>
              <a:tr h="530575">
                <a:tc gridSpan="4"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-US" sz="1900"/>
                        <a:t>Total Cost  $294</a:t>
                      </a:r>
                    </a:p>
                  </a:txBody>
                  <a:tcPr marL="91425" marR="91425" marT="121900" marB="121900">
                    <a:lnR w="6350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2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buNone/>
            </a:pPr>
            <a:r>
              <a:rPr lang="en-US"/>
              <a:t>                            END</a:t>
            </a:r>
          </a:p>
        </p:txBody>
      </p:sp>
      <p:sp>
        <p:nvSpPr>
          <p:cNvPr id="293" name="Shape 293"/>
          <p:cNvSpPr/>
          <p:nvPr/>
        </p:nvSpPr>
        <p:spPr>
          <a:xfrm>
            <a:off x="1160775" y="1600200"/>
            <a:ext cx="6822451" cy="468576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</Words>
  <Application>Microsoft Office PowerPoint</Application>
  <PresentationFormat>On-screen Show (4:3)</PresentationFormat>
  <Paragraphs>92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Office Theme</vt:lpstr>
      <vt:lpstr>PowerPoint Presentation</vt:lpstr>
      <vt:lpstr>PowerPoint Presentation</vt:lpstr>
      <vt:lpstr>Pneumatic Fittings</vt:lpstr>
      <vt:lpstr>Pneumatic Fittings continued</vt:lpstr>
      <vt:lpstr>PowerPoint Presentation</vt:lpstr>
      <vt:lpstr>PowerPoint Presentation</vt:lpstr>
      <vt:lpstr>PowerPoint Presentation</vt:lpstr>
      <vt:lpstr>PowerPoint Presentation</vt:lpstr>
      <vt:lpstr>Firing the Darts using a Solenoid</vt:lpstr>
      <vt:lpstr>Pneumatic Tubing</vt:lpstr>
      <vt:lpstr>Turret design</vt:lpstr>
      <vt:lpstr>Turret Movement</vt:lpstr>
      <vt:lpstr>Cost Estimate </vt:lpstr>
      <vt:lpstr>                           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Branden Essick</dc:creator>
  <cp:lastModifiedBy>Branden Essick</cp:lastModifiedBy>
  <cp:revision>1</cp:revision>
  <dcterms:modified xsi:type="dcterms:W3CDTF">2013-12-04T21:17:18Z</dcterms:modified>
</cp:coreProperties>
</file>