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7.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E1991127-C9C0-41B3-8F23-6B59E739CEB6}">
  <a:tblStyle styleName="Table_0" styleId="{E1991127-C9C0-41B3-8F23-6B59E739CEB6}"/>
</a:tblStyleLst>
</file>

<file path=ppt/_rels/presentation.xml.rels><?xml version="1.0" encoding="UTF-8" standalone="yes"?><Relationships xmlns="http://schemas.openxmlformats.org/package/2006/relationships"><Relationship Target="slides/slide7.xml" Type="http://schemas.openxmlformats.org/officeDocument/2006/relationships/slide" Id="rId12"/><Relationship Target="presProps.xml" Type="http://schemas.openxmlformats.org/officeDocument/2006/relationships/presProps" Id="rId2"/><Relationship Target="slides/slide8.xml" Type="http://schemas.openxmlformats.org/officeDocument/2006/relationships/slide" Id="rId13"/><Relationship Target="theme/theme1.xml" Type="http://schemas.openxmlformats.org/officeDocument/2006/relationships/theme" Id="rId1"/><Relationship Target="slides/slide5.xml" Type="http://schemas.openxmlformats.org/officeDocument/2006/relationships/slide" Id="rId10"/><Relationship Target="slideMasters/slideMaster1.xml" Type="http://schemas.openxmlformats.org/officeDocument/2006/relationships/slideMaster" Id="rId4"/><Relationship Target="slides/slide6.xml" Type="http://schemas.openxmlformats.org/officeDocument/2006/relationships/slide" Id="rId11"/><Relationship Target="tableStyles.xml" Type="http://schemas.openxmlformats.org/officeDocument/2006/relationships/tableStyles" Id="rId3"/><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2" name="Shape 82"/>
        <p:cNvGrpSpPr/>
        <p:nvPr/>
      </p:nvGrpSpPr>
      <p:grpSpPr>
        <a:xfrm>
          <a:off y="0" x="0"/>
          <a:ext cy="0" cx="0"/>
          <a:chOff y="0" x="0"/>
          <a:chExt cy="0" cx="0"/>
        </a:xfrm>
      </p:grpSpPr>
      <p:sp>
        <p:nvSpPr>
          <p:cNvPr id="83" name="Shape 83"/>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84" name="Shape 84"/>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9" name="Shape 89"/>
        <p:cNvGrpSpPr/>
        <p:nvPr/>
      </p:nvGrpSpPr>
      <p:grpSpPr>
        <a:xfrm>
          <a:off y="0" x="0"/>
          <a:ext cy="0" cx="0"/>
          <a:chOff y="0" x="0"/>
          <a:chExt cy="0" cx="0"/>
        </a:xfrm>
      </p:grpSpPr>
      <p:sp>
        <p:nvSpPr>
          <p:cNvPr id="90" name="Shape 90"/>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91" name="Shape 9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7" name="Shape 97"/>
        <p:cNvGrpSpPr/>
        <p:nvPr/>
      </p:nvGrpSpPr>
      <p:grpSpPr>
        <a:xfrm>
          <a:off y="0" x="0"/>
          <a:ext cy="0" cx="0"/>
          <a:chOff y="0" x="0"/>
          <a:chExt cy="0" cx="0"/>
        </a:xfrm>
      </p:grpSpPr>
      <p:sp>
        <p:nvSpPr>
          <p:cNvPr id="98" name="Shape 98"/>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99" name="Shape 99"/>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3" name="Shape 103"/>
        <p:cNvGrpSpPr/>
        <p:nvPr/>
      </p:nvGrpSpPr>
      <p:grpSpPr>
        <a:xfrm>
          <a:off y="0" x="0"/>
          <a:ext cy="0" cx="0"/>
          <a:chOff y="0" x="0"/>
          <a:chExt cy="0" cx="0"/>
        </a:xfrm>
      </p:grpSpPr>
      <p:sp>
        <p:nvSpPr>
          <p:cNvPr id="104" name="Shape 10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05" name="Shape 105"/>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0" name="Shape 110"/>
        <p:cNvGrpSpPr/>
        <p:nvPr/>
      </p:nvGrpSpPr>
      <p:grpSpPr>
        <a:xfrm>
          <a:off y="0" x="0"/>
          <a:ext cy="0" cx="0"/>
          <a:chOff y="0" x="0"/>
          <a:chExt cy="0" cx="0"/>
        </a:xfrm>
      </p:grpSpPr>
      <p:sp>
        <p:nvSpPr>
          <p:cNvPr id="111" name="Shape 111"/>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12" name="Shape 11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9" name="Shape 119"/>
        <p:cNvGrpSpPr/>
        <p:nvPr/>
      </p:nvGrpSpPr>
      <p:grpSpPr>
        <a:xfrm>
          <a:off y="0" x="0"/>
          <a:ext cy="0" cx="0"/>
          <a:chOff y="0" x="0"/>
          <a:chExt cy="0" cx="0"/>
        </a:xfrm>
      </p:grpSpPr>
      <p:sp>
        <p:nvSpPr>
          <p:cNvPr id="120" name="Shape 120"/>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21" name="Shape 121"/>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5" name="Shape 125"/>
        <p:cNvGrpSpPr/>
        <p:nvPr/>
      </p:nvGrpSpPr>
      <p:grpSpPr>
        <a:xfrm>
          <a:off y="0" x="0"/>
          <a:ext cy="0" cx="0"/>
          <a:chOff y="0" x="0"/>
          <a:chExt cy="0" cx="0"/>
        </a:xfrm>
      </p:grpSpPr>
      <p:sp>
        <p:nvSpPr>
          <p:cNvPr id="126" name="Shape 126"/>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27" name="Shape 127"/>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1" name="Shape 131"/>
        <p:cNvGrpSpPr/>
        <p:nvPr/>
      </p:nvGrpSpPr>
      <p:grpSpPr>
        <a:xfrm>
          <a:off y="0" x="0"/>
          <a:ext cy="0" cx="0"/>
          <a:chOff y="0" x="0"/>
          <a:chExt cy="0" cx="0"/>
        </a:xfrm>
      </p:grpSpPr>
      <p:sp>
        <p:nvSpPr>
          <p:cNvPr id="132" name="Shape 132"/>
          <p:cNvSpPr txBox="1"/>
          <p:nvPr>
            <p:ph idx="1" type="body"/>
          </p:nvPr>
        </p:nvSpPr>
        <p:spPr>
          <a:xfrm>
            <a:off y="4343400" x="685800"/>
            <a:ext cy="4114800" cx="5486399"/>
          </a:xfrm>
          <a:prstGeom prst="rect">
            <a:avLst/>
          </a:prstGeom>
        </p:spPr>
        <p:txBody>
          <a:bodyPr bIns="91425" rIns="91425" lIns="91425" tIns="91425" anchor="ctr" anchorCtr="0">
            <a:noAutofit/>
          </a:bodyPr>
          <a:lstStyle/>
          <a:p/>
        </p:txBody>
      </p:sp>
      <p:sp>
        <p:nvSpPr>
          <p:cNvPr id="133" name="Shape 133"/>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0" name="Shape 10"/>
        <p:cNvGrpSpPr/>
        <p:nvPr/>
      </p:nvGrpSpPr>
      <p:grpSpPr>
        <a:xfrm>
          <a:off y="0" x="0"/>
          <a:ext cy="0" cx="0"/>
          <a:chOff y="0" x="0"/>
          <a:chExt cy="0" cx="0"/>
        </a:xfrm>
      </p:grpSpPr>
      <p:sp>
        <p:nvSpPr>
          <p:cNvPr id="11" name="Shape 11"/>
          <p:cNvSpPr txBox="1"/>
          <p:nvPr>
            <p:ph type="ctrTitle"/>
          </p:nvPr>
        </p:nvSpPr>
        <p:spPr>
          <a:xfrm>
            <a:off y="2130425" x="685800"/>
            <a:ext cy="1470024" cx="7772400"/>
          </a:xfrm>
          <a:prstGeom prst="rect">
            <a:avLst/>
          </a:prstGeom>
          <a:noFill/>
          <a:ln>
            <a:noFill/>
          </a:ln>
        </p:spPr>
        <p:txBody>
          <a:bodyPr bIns="91425" rIns="91425" lIns="91425" tIns="91425" anchor="ctr" anchorCtr="0"/>
          <a:lstStyle>
            <a:lvl1pPr algn="ctr" rtl="0" marR="0" indent="0" marL="0">
              <a:spcBef>
                <a:spcPts val="0"/>
              </a:spcBef>
              <a:buClr>
                <a:schemeClr val="dk1"/>
              </a:buClr>
              <a:buFont typeface="Calibri"/>
              <a:buNone/>
              <a:defRPr strike="noStrike" u="none" b="0" cap="none" baseline="0" sz="4400" i="0">
                <a:solidFill>
                  <a:schemeClr val="dk1"/>
                </a:solidFill>
                <a:latin typeface="Calibri"/>
                <a:ea typeface="Calibri"/>
                <a:cs typeface="Calibri"/>
                <a:sym typeface="Calibri"/>
              </a:defRPr>
            </a:lvl1pPr>
            <a:lvl2pPr algn="l" rtl="0" marR="0" indent="0" marL="0">
              <a:defRPr/>
            </a:lvl2pPr>
            <a:lvl3pPr algn="l" rtl="0" marR="0" indent="0" marL="0">
              <a:defRPr/>
            </a:lvl3pPr>
            <a:lvl4pPr algn="l" rtl="0" marR="0" indent="0" marL="0">
              <a:defRPr/>
            </a:lvl4pPr>
            <a:lvl5pPr algn="l" rtl="0" marR="0" indent="0" marL="0">
              <a:defRPr/>
            </a:lvl5pPr>
            <a:lvl6pPr algn="l" rtl="0" marR="0" indent="0" marL="0">
              <a:defRPr/>
            </a:lvl6pPr>
            <a:lvl7pPr algn="l" rtl="0" marR="0" indent="0" marL="0">
              <a:defRPr/>
            </a:lvl7pPr>
            <a:lvl8pPr algn="l" rtl="0" marR="0" indent="0" marL="0">
              <a:defRPr/>
            </a:lvl8pPr>
            <a:lvl9pPr algn="l" rtl="0" marR="0" indent="0" marL="0">
              <a:defRPr/>
            </a:lvl9pPr>
          </a:lstStyle>
          <a:p/>
        </p:txBody>
      </p:sp>
      <p:sp>
        <p:nvSpPr>
          <p:cNvPr id="12" name="Shape 12"/>
          <p:cNvSpPr txBox="1"/>
          <p:nvPr>
            <p:ph idx="1" type="subTitle"/>
          </p:nvPr>
        </p:nvSpPr>
        <p:spPr>
          <a:xfrm>
            <a:off y="3886200" x="1371600"/>
            <a:ext cy="1752600" cx="6400799"/>
          </a:xfrm>
          <a:prstGeom prst="rect">
            <a:avLst/>
          </a:prstGeom>
          <a:noFill/>
          <a:ln>
            <a:noFill/>
          </a:ln>
        </p:spPr>
        <p:txBody>
          <a:bodyPr bIns="91425" rIns="91425" lIns="91425" tIns="91425" anchor="t" anchorCtr="0"/>
          <a:lstStyle>
            <a:lvl1pPr algn="ctr" rtl="0" marR="0" indent="0" marL="0">
              <a:spcBef>
                <a:spcPts val="640"/>
              </a:spcBef>
              <a:buClr>
                <a:srgbClr val="888888"/>
              </a:buClr>
              <a:buFont typeface="Calibri"/>
              <a:buNone/>
              <a:defRPr strike="noStrike" u="none" b="0" cap="none" baseline="0" sz="3200" i="0">
                <a:solidFill>
                  <a:srgbClr val="888888"/>
                </a:solidFill>
                <a:latin typeface="Calibri"/>
                <a:ea typeface="Calibri"/>
                <a:cs typeface="Calibri"/>
                <a:sym typeface="Calibri"/>
              </a:defRPr>
            </a:lvl1pPr>
            <a:lvl2pPr algn="ctr" rtl="0" marR="0" indent="0" marL="457200">
              <a:spcBef>
                <a:spcPts val="560"/>
              </a:spcBef>
              <a:buClr>
                <a:srgbClr val="888888"/>
              </a:buClr>
              <a:buFont typeface="Calibri"/>
              <a:buNone/>
              <a:defRPr strike="noStrike" u="none" b="0" cap="none" baseline="0" sz="2800" i="0">
                <a:solidFill>
                  <a:srgbClr val="888888"/>
                </a:solidFill>
                <a:latin typeface="Calibri"/>
                <a:ea typeface="Calibri"/>
                <a:cs typeface="Calibri"/>
                <a:sym typeface="Calibri"/>
              </a:defRPr>
            </a:lvl2pPr>
            <a:lvl3pPr algn="ctr" rtl="0" marR="0" indent="0" marL="914400">
              <a:spcBef>
                <a:spcPts val="480"/>
              </a:spcBef>
              <a:buClr>
                <a:srgbClr val="888888"/>
              </a:buClr>
              <a:buFont typeface="Calibri"/>
              <a:buNone/>
              <a:defRPr strike="noStrike" u="none" b="0" cap="none" baseline="0" sz="2400" i="0">
                <a:solidFill>
                  <a:srgbClr val="888888"/>
                </a:solidFill>
                <a:latin typeface="Calibri"/>
                <a:ea typeface="Calibri"/>
                <a:cs typeface="Calibri"/>
                <a:sym typeface="Calibri"/>
              </a:defRPr>
            </a:lvl3pPr>
            <a:lvl4pPr algn="ctr" rtl="0" marR="0" indent="0" marL="13716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4pPr>
            <a:lvl5pPr algn="ctr" rtl="0" marR="0" indent="0" marL="18288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5pPr>
            <a:lvl6pPr algn="ctr" rtl="0" marR="0" indent="0" marL="22860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6pPr>
            <a:lvl7pPr algn="ctr" rtl="0" marR="0" indent="0" marL="27432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7pPr>
            <a:lvl8pPr algn="ctr" rtl="0" marR="0" indent="0" marL="32004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8pPr>
            <a:lvl9pPr algn="ctr" rtl="0" marR="0" indent="0" marL="3657600">
              <a:spcBef>
                <a:spcPts val="400"/>
              </a:spcBef>
              <a:buClr>
                <a:srgbClr val="888888"/>
              </a:buClr>
              <a:buFont typeface="Calibri"/>
              <a:buNone/>
              <a:defRPr strike="noStrike" u="none" b="0" cap="none" baseline="0" sz="2000" i="0">
                <a:solidFill>
                  <a:srgbClr val="888888"/>
                </a:solidFill>
                <a:latin typeface="Calibri"/>
                <a:ea typeface="Calibri"/>
                <a:cs typeface="Calibri"/>
                <a:sym typeface="Calibri"/>
              </a:defRPr>
            </a:lvl9pPr>
          </a:lstStyle>
          <a:p/>
        </p:txBody>
      </p:sp>
      <p:sp>
        <p:nvSpPr>
          <p:cNvPr id="13" name="Shape 13"/>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14" name="Shape 14"/>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15" name="Shape 15"/>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6" name="Shape 16"/>
        <p:cNvGrpSpPr/>
        <p:nvPr/>
      </p:nvGrpSpPr>
      <p:grpSpPr>
        <a:xfrm>
          <a:off y="0" x="0"/>
          <a:ext cy="0" cx="0"/>
          <a:chOff y="0" x="0"/>
          <a:chExt cy="0" cx="0"/>
        </a:xfrm>
      </p:grpSpPr>
      <p:sp>
        <p:nvSpPr>
          <p:cNvPr id="17" name="Shape 17"/>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18" name="Shape 18"/>
          <p:cNvSpPr txBox="1"/>
          <p:nvPr>
            <p:ph idx="1" type="body"/>
          </p:nvPr>
        </p:nvSpPr>
        <p:spPr>
          <a:xfrm>
            <a:off y="1600200" x="457200"/>
            <a:ext cy="4525963" cx="8229600"/>
          </a:xfrm>
          <a:prstGeom prst="rect">
            <a:avLst/>
          </a:prstGeom>
          <a:noFill/>
          <a:ln>
            <a:noFill/>
          </a:ln>
        </p:spPr>
        <p:txBody>
          <a:bodyPr bIns="91425" rIns="91425" lIns="91425" tIns="91425" anchor="t" anchorCtr="0"/>
          <a:lstStyle>
            <a:lvl1pPr algn="l" rtl="0" indent="-139700" marL="342900">
              <a:spcBef>
                <a:spcPts val="640"/>
              </a:spcBef>
              <a:buClr>
                <a:schemeClr val="dk1"/>
              </a:buClr>
              <a:buFont typeface="Calibri"/>
              <a:buChar char="•"/>
              <a:defRPr sz="3200">
                <a:solidFill>
                  <a:schemeClr val="dk1"/>
                </a:solidFill>
                <a:latin typeface="Calibri"/>
                <a:ea typeface="Calibri"/>
                <a:cs typeface="Calibri"/>
                <a:sym typeface="Calibri"/>
              </a:defRPr>
            </a:lvl1pPr>
            <a:lvl2pPr algn="l" rtl="0" indent="-107950" marL="742950">
              <a:spcBef>
                <a:spcPts val="560"/>
              </a:spcBef>
              <a:buClr>
                <a:schemeClr val="dk1"/>
              </a:buClr>
              <a:buFont typeface="Calibri"/>
              <a:buChar char="–"/>
              <a:defRPr sz="2800">
                <a:solidFill>
                  <a:schemeClr val="dk1"/>
                </a:solidFill>
                <a:latin typeface="Calibri"/>
                <a:ea typeface="Calibri"/>
                <a:cs typeface="Calibri"/>
                <a:sym typeface="Calibri"/>
              </a:defRPr>
            </a:lvl2pPr>
            <a:lvl3pPr algn="l" rtl="0" indent="-76200" marL="1143000">
              <a:spcBef>
                <a:spcPts val="480"/>
              </a:spcBef>
              <a:buClr>
                <a:schemeClr val="dk1"/>
              </a:buClr>
              <a:buFont typeface="Calibri"/>
              <a:buChar char="•"/>
              <a:defRPr sz="2400">
                <a:solidFill>
                  <a:schemeClr val="dk1"/>
                </a:solidFill>
                <a:latin typeface="Calibri"/>
                <a:ea typeface="Calibri"/>
                <a:cs typeface="Calibri"/>
                <a:sym typeface="Calibri"/>
              </a:defRPr>
            </a:lvl3pPr>
            <a:lvl4pPr algn="l" rtl="0" indent="-101600" marL="1600200">
              <a:spcBef>
                <a:spcPts val="400"/>
              </a:spcBef>
              <a:buClr>
                <a:schemeClr val="dk1"/>
              </a:buClr>
              <a:buFont typeface="Calibri"/>
              <a:buChar char="–"/>
              <a:defRPr sz="2000">
                <a:solidFill>
                  <a:schemeClr val="dk1"/>
                </a:solidFill>
                <a:latin typeface="Calibri"/>
                <a:ea typeface="Calibri"/>
                <a:cs typeface="Calibri"/>
                <a:sym typeface="Calibri"/>
              </a:defRPr>
            </a:lvl4pPr>
            <a:lvl5pPr algn="l" rtl="0" indent="-101600" marL="2057400">
              <a:spcBef>
                <a:spcPts val="400"/>
              </a:spcBef>
              <a:buClr>
                <a:schemeClr val="dk1"/>
              </a:buClr>
              <a:buFont typeface="Calibri"/>
              <a:buChar char="»"/>
              <a:defRPr sz="2000">
                <a:solidFill>
                  <a:schemeClr val="dk1"/>
                </a:solidFill>
                <a:latin typeface="Calibri"/>
                <a:ea typeface="Calibri"/>
                <a:cs typeface="Calibri"/>
                <a:sym typeface="Calibri"/>
              </a:defRPr>
            </a:lvl5pPr>
            <a:lvl6pPr algn="l" rtl="0" indent="-101600" marL="2514600">
              <a:spcBef>
                <a:spcPts val="400"/>
              </a:spcBef>
              <a:buClr>
                <a:schemeClr val="dk1"/>
              </a:buClr>
              <a:buFont typeface="Calibri"/>
              <a:buChar char="•"/>
              <a:defRPr sz="2000">
                <a:solidFill>
                  <a:schemeClr val="dk1"/>
                </a:solidFill>
                <a:latin typeface="Calibri"/>
                <a:ea typeface="Calibri"/>
                <a:cs typeface="Calibri"/>
                <a:sym typeface="Calibri"/>
              </a:defRPr>
            </a:lvl6pPr>
            <a:lvl7pPr algn="l" rtl="0" indent="-101600" marL="2971800">
              <a:spcBef>
                <a:spcPts val="400"/>
              </a:spcBef>
              <a:buClr>
                <a:schemeClr val="dk1"/>
              </a:buClr>
              <a:buFont typeface="Calibri"/>
              <a:buChar char="•"/>
              <a:defRPr sz="2000">
                <a:solidFill>
                  <a:schemeClr val="dk1"/>
                </a:solidFill>
                <a:latin typeface="Calibri"/>
                <a:ea typeface="Calibri"/>
                <a:cs typeface="Calibri"/>
                <a:sym typeface="Calibri"/>
              </a:defRPr>
            </a:lvl7pPr>
            <a:lvl8pPr algn="l" rtl="0" indent="-101600" marL="3429000">
              <a:spcBef>
                <a:spcPts val="400"/>
              </a:spcBef>
              <a:buClr>
                <a:schemeClr val="dk1"/>
              </a:buClr>
              <a:buFont typeface="Calibri"/>
              <a:buChar char="•"/>
              <a:defRPr sz="2000">
                <a:solidFill>
                  <a:schemeClr val="dk1"/>
                </a:solidFill>
                <a:latin typeface="Calibri"/>
                <a:ea typeface="Calibri"/>
                <a:cs typeface="Calibri"/>
                <a:sym typeface="Calibri"/>
              </a:defRPr>
            </a:lvl8pPr>
            <a:lvl9pPr algn="l" rtl="0" indent="-101600" marL="3886200">
              <a:spcBef>
                <a:spcPts val="400"/>
              </a:spcBef>
              <a:buClr>
                <a:schemeClr val="dk1"/>
              </a:buClr>
              <a:buFont typeface="Calibri"/>
              <a:buChar char="•"/>
              <a:defRPr sz="2000">
                <a:solidFill>
                  <a:schemeClr val="dk1"/>
                </a:solidFill>
                <a:latin typeface="Calibri"/>
                <a:ea typeface="Calibri"/>
                <a:cs typeface="Calibri"/>
                <a:sym typeface="Calibri"/>
              </a:defRPr>
            </a:lvl9pPr>
          </a:lstStyle>
          <a:p/>
        </p:txBody>
      </p:sp>
      <p:sp>
        <p:nvSpPr>
          <p:cNvPr id="19" name="Shape 19"/>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0" name="Shape 20"/>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1" name="Shape 21"/>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2" name="Shape 22"/>
        <p:cNvGrpSpPr/>
        <p:nvPr/>
      </p:nvGrpSpPr>
      <p:grpSpPr>
        <a:xfrm>
          <a:off y="0" x="0"/>
          <a:ext cy="0" cx="0"/>
          <a:chOff y="0" x="0"/>
          <a:chExt cy="0" cx="0"/>
        </a:xfrm>
      </p:grpSpPr>
      <p:sp>
        <p:nvSpPr>
          <p:cNvPr id="23" name="Shape 23"/>
          <p:cNvSpPr txBox="1"/>
          <p:nvPr>
            <p:ph type="title"/>
          </p:nvPr>
        </p:nvSpPr>
        <p:spPr>
          <a:xfrm>
            <a:off y="4406900" x="722312"/>
            <a:ext cy="1362075" cx="7772400"/>
          </a:xfrm>
          <a:prstGeom prst="rect">
            <a:avLst/>
          </a:prstGeom>
          <a:noFill/>
          <a:ln>
            <a:noFill/>
          </a:ln>
        </p:spPr>
        <p:txBody>
          <a:bodyPr bIns="91425" rIns="91425" lIns="91425" tIns="91425" anchor="t" anchorCtr="0"/>
          <a:lstStyle>
            <a:lvl1pPr algn="l" rtl="0">
              <a:defRPr b="1" cap="small" sz="4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24" name="Shape 24"/>
          <p:cNvSpPr txBox="1"/>
          <p:nvPr>
            <p:ph idx="1" type="body"/>
          </p:nvPr>
        </p:nvSpPr>
        <p:spPr>
          <a:xfrm>
            <a:off y="2906713" x="722312"/>
            <a:ext cy="1500187" cx="7772400"/>
          </a:xfrm>
          <a:prstGeom prst="rect">
            <a:avLst/>
          </a:prstGeom>
          <a:noFill/>
          <a:ln>
            <a:noFill/>
          </a:ln>
        </p:spPr>
        <p:txBody>
          <a:bodyPr bIns="91425" rIns="91425" lIns="91425" tIns="91425" anchor="b" anchorCtr="0"/>
          <a:lstStyle>
            <a:lvl1pPr rtl="0" indent="0" marL="0">
              <a:buClr>
                <a:srgbClr val="888888"/>
              </a:buClr>
              <a:buFont typeface="Calibri"/>
              <a:buNone/>
              <a:defRPr sz="2000">
                <a:solidFill>
                  <a:srgbClr val="888888"/>
                </a:solidFill>
              </a:defRPr>
            </a:lvl1pPr>
            <a:lvl2pPr rtl="0" indent="0" marL="457200">
              <a:buClr>
                <a:srgbClr val="888888"/>
              </a:buClr>
              <a:buFont typeface="Calibri"/>
              <a:buNone/>
              <a:defRPr sz="1800">
                <a:solidFill>
                  <a:srgbClr val="888888"/>
                </a:solidFill>
              </a:defRPr>
            </a:lvl2pPr>
            <a:lvl3pPr rtl="0" indent="0" marL="914400">
              <a:buClr>
                <a:srgbClr val="888888"/>
              </a:buClr>
              <a:buFont typeface="Calibri"/>
              <a:buNone/>
              <a:defRPr sz="1600">
                <a:solidFill>
                  <a:srgbClr val="888888"/>
                </a:solidFill>
              </a:defRPr>
            </a:lvl3pPr>
            <a:lvl4pPr rtl="0" indent="0" marL="1371600">
              <a:buClr>
                <a:srgbClr val="888888"/>
              </a:buClr>
              <a:buFont typeface="Calibri"/>
              <a:buNone/>
              <a:defRPr sz="1400">
                <a:solidFill>
                  <a:srgbClr val="888888"/>
                </a:solidFill>
              </a:defRPr>
            </a:lvl4pPr>
            <a:lvl5pPr rtl="0" indent="0" marL="1828800">
              <a:buClr>
                <a:srgbClr val="888888"/>
              </a:buClr>
              <a:buFont typeface="Calibri"/>
              <a:buNone/>
              <a:defRPr sz="1400">
                <a:solidFill>
                  <a:srgbClr val="888888"/>
                </a:solidFill>
              </a:defRPr>
            </a:lvl5pPr>
            <a:lvl6pPr rtl="0" indent="0" marL="2286000">
              <a:buClr>
                <a:srgbClr val="888888"/>
              </a:buClr>
              <a:buFont typeface="Calibri"/>
              <a:buNone/>
              <a:defRPr sz="1400">
                <a:solidFill>
                  <a:srgbClr val="888888"/>
                </a:solidFill>
              </a:defRPr>
            </a:lvl6pPr>
            <a:lvl7pPr rtl="0" indent="0" marL="2743200">
              <a:buClr>
                <a:srgbClr val="888888"/>
              </a:buClr>
              <a:buFont typeface="Calibri"/>
              <a:buNone/>
              <a:defRPr sz="1400">
                <a:solidFill>
                  <a:srgbClr val="888888"/>
                </a:solidFill>
              </a:defRPr>
            </a:lvl7pPr>
            <a:lvl8pPr rtl="0" indent="0" marL="3200400">
              <a:buClr>
                <a:srgbClr val="888888"/>
              </a:buClr>
              <a:buFont typeface="Calibri"/>
              <a:buNone/>
              <a:defRPr sz="1400">
                <a:solidFill>
                  <a:srgbClr val="888888"/>
                </a:solidFill>
              </a:defRPr>
            </a:lvl8pPr>
            <a:lvl9pPr rtl="0" indent="0" marL="3657600">
              <a:buClr>
                <a:srgbClr val="888888"/>
              </a:buClr>
              <a:buFont typeface="Calibri"/>
              <a:buNone/>
              <a:defRPr sz="1400">
                <a:solidFill>
                  <a:srgbClr val="888888"/>
                </a:solidFill>
              </a:defRPr>
            </a:lvl9pPr>
          </a:lstStyle>
          <a:p/>
        </p:txBody>
      </p:sp>
      <p:sp>
        <p:nvSpPr>
          <p:cNvPr id="25" name="Shape 25"/>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6" name="Shape 26"/>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27" name="Shape 27"/>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28" name="Shape 28"/>
        <p:cNvGrpSpPr/>
        <p:nvPr/>
      </p:nvGrpSpPr>
      <p:grpSpPr>
        <a:xfrm>
          <a:off y="0" x="0"/>
          <a:ext cy="0" cx="0"/>
          <a:chOff y="0" x="0"/>
          <a:chExt cy="0" cx="0"/>
        </a:xfrm>
      </p:grpSpPr>
      <p:sp>
        <p:nvSpPr>
          <p:cNvPr id="29" name="Shape 29"/>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30" name="Shape 30"/>
          <p:cNvSpPr txBox="1"/>
          <p:nvPr>
            <p:ph idx="1" type="body"/>
          </p:nvPr>
        </p:nvSpPr>
        <p:spPr>
          <a:xfrm>
            <a:off y="1600200" x="457200"/>
            <a:ext cy="4525963" cx="4038599"/>
          </a:xfrm>
          <a:prstGeom prst="rect">
            <a:avLst/>
          </a:prstGeom>
          <a:noFill/>
          <a:ln>
            <a:noFill/>
          </a:ln>
        </p:spPr>
        <p:txBody>
          <a:bodyPr bIns="91425" rIns="91425" lIns="91425" t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id="31" name="Shape 31"/>
          <p:cNvSpPr txBox="1"/>
          <p:nvPr>
            <p:ph idx="2" type="body"/>
          </p:nvPr>
        </p:nvSpPr>
        <p:spPr>
          <a:xfrm>
            <a:off y="1600200" x="4648200"/>
            <a:ext cy="4525963" cx="4038599"/>
          </a:xfrm>
          <a:prstGeom prst="rect">
            <a:avLst/>
          </a:prstGeom>
          <a:noFill/>
          <a:ln>
            <a:noFill/>
          </a:ln>
        </p:spPr>
        <p:txBody>
          <a:bodyPr bIns="91425" rIns="91425" lIns="91425" tIns="91425" anchor="t" anchorCtr="0"/>
          <a:lstStyle>
            <a:lvl1pPr rtl="0">
              <a:defRPr sz="2800"/>
            </a:lvl1pPr>
            <a:lvl2pPr rtl="0">
              <a:defRPr sz="2400"/>
            </a:lvl2pPr>
            <a:lvl3pPr rtl="0">
              <a:defRPr sz="2000"/>
            </a:lvl3pPr>
            <a:lvl4pPr rtl="0">
              <a:defRPr sz="1800"/>
            </a:lvl4pPr>
            <a:lvl5pPr rtl="0">
              <a:defRPr sz="1800"/>
            </a:lvl5pPr>
            <a:lvl6pPr rtl="0">
              <a:defRPr sz="1800"/>
            </a:lvl6pPr>
            <a:lvl7pPr rtl="0">
              <a:defRPr sz="1800"/>
            </a:lvl7pPr>
            <a:lvl8pPr rtl="0">
              <a:defRPr sz="1800"/>
            </a:lvl8pPr>
            <a:lvl9pPr rtl="0">
              <a:defRPr sz="1800"/>
            </a:lvl9pPr>
          </a:lstStyle>
          <a:p/>
        </p:txBody>
      </p:sp>
      <p:sp>
        <p:nvSpPr>
          <p:cNvPr id="32" name="Shape 32"/>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33" name="Shape 33"/>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34" name="Shape 34"/>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35" name="Shape 35"/>
        <p:cNvGrpSpPr/>
        <p:nvPr/>
      </p:nvGrpSpPr>
      <p:grpSpPr>
        <a:xfrm>
          <a:off y="0" x="0"/>
          <a:ext cy="0" cx="0"/>
          <a:chOff y="0" x="0"/>
          <a:chExt cy="0" cx="0"/>
        </a:xfrm>
      </p:grpSpPr>
      <p:sp>
        <p:nvSpPr>
          <p:cNvPr id="36" name="Shape 36"/>
          <p:cNvSpPr txBox="1"/>
          <p:nvPr>
            <p:ph type="title"/>
          </p:nvPr>
        </p:nvSpPr>
        <p:spPr>
          <a:xfrm>
            <a:off y="274637" x="457200"/>
            <a:ext cy="1143000" cx="8229600"/>
          </a:xfrm>
          <a:prstGeom prst="rect">
            <a:avLst/>
          </a:prstGeom>
          <a:noFill/>
          <a:ln>
            <a:noFill/>
          </a:ln>
        </p:spPr>
        <p:txBody>
          <a:bodyPr bIns="91425" rIns="91425" lIns="91425" tIns="91425" anchor="ctr" anchorCtr="0"/>
          <a:lstStyle>
            <a:lvl1pPr rtl="0">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37" name="Shape 37"/>
          <p:cNvSpPr txBox="1"/>
          <p:nvPr>
            <p:ph idx="1" type="body"/>
          </p:nvPr>
        </p:nvSpPr>
        <p:spPr>
          <a:xfrm>
            <a:off y="1535112" x="457200"/>
            <a:ext cy="639762" cx="4040187"/>
          </a:xfrm>
          <a:prstGeom prst="rect">
            <a:avLst/>
          </a:prstGeom>
          <a:noFill/>
          <a:ln>
            <a:noFill/>
          </a:ln>
        </p:spPr>
        <p:txBody>
          <a:bodyPr bIns="91425" rIns="91425" lIns="91425" tIns="91425" anchor="b" anchorCtr="0"/>
          <a:lstStyle>
            <a:lvl1pPr rtl="0" indent="0" marL="0">
              <a:buFont typeface="Calibri"/>
              <a:buNone/>
              <a:defRPr b="1" sz="2400"/>
            </a:lvl1pPr>
            <a:lvl2pPr rtl="0" indent="0" marL="457200">
              <a:buFont typeface="Calibri"/>
              <a:buNone/>
              <a:defRPr b="1" sz="2000"/>
            </a:lvl2pPr>
            <a:lvl3pPr rtl="0" indent="0" marL="914400">
              <a:buFont typeface="Calibri"/>
              <a:buNone/>
              <a:defRPr b="1" sz="1800"/>
            </a:lvl3pPr>
            <a:lvl4pPr rtl="0" indent="0" marL="1371600">
              <a:buFont typeface="Calibri"/>
              <a:buNone/>
              <a:defRPr b="1" sz="1600"/>
            </a:lvl4pPr>
            <a:lvl5pPr rtl="0" indent="0" marL="1828800">
              <a:buFont typeface="Calibri"/>
              <a:buNone/>
              <a:defRPr b="1" sz="1600"/>
            </a:lvl5pPr>
            <a:lvl6pPr rtl="0" indent="0" marL="2286000">
              <a:buFont typeface="Calibri"/>
              <a:buNone/>
              <a:defRPr b="1" sz="1600"/>
            </a:lvl6pPr>
            <a:lvl7pPr rtl="0" indent="0" marL="2743200">
              <a:buFont typeface="Calibri"/>
              <a:buNone/>
              <a:defRPr b="1" sz="1600"/>
            </a:lvl7pPr>
            <a:lvl8pPr rtl="0" indent="0" marL="3200400">
              <a:buFont typeface="Calibri"/>
              <a:buNone/>
              <a:defRPr b="1" sz="1600"/>
            </a:lvl8pPr>
            <a:lvl9pPr rtl="0" indent="0" marL="3657600">
              <a:buFont typeface="Calibri"/>
              <a:buNone/>
              <a:defRPr b="1" sz="1600"/>
            </a:lvl9pPr>
          </a:lstStyle>
          <a:p/>
        </p:txBody>
      </p:sp>
      <p:sp>
        <p:nvSpPr>
          <p:cNvPr id="38" name="Shape 38"/>
          <p:cNvSpPr txBox="1"/>
          <p:nvPr>
            <p:ph idx="2" type="body"/>
          </p:nvPr>
        </p:nvSpPr>
        <p:spPr>
          <a:xfrm>
            <a:off y="2174875" x="457200"/>
            <a:ext cy="3951287" cx="4040187"/>
          </a:xfrm>
          <a:prstGeom prst="rect">
            <a:avLst/>
          </a:prstGeom>
          <a:noFill/>
          <a:ln>
            <a:noFill/>
          </a:ln>
        </p:spPr>
        <p:txBody>
          <a:bodyPr bIns="91425" rIns="91425" lIns="91425" t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id="39" name="Shape 39"/>
          <p:cNvSpPr txBox="1"/>
          <p:nvPr>
            <p:ph idx="3" type="body"/>
          </p:nvPr>
        </p:nvSpPr>
        <p:spPr>
          <a:xfrm>
            <a:off y="1535112" x="4645025"/>
            <a:ext cy="639762" cx="4041774"/>
          </a:xfrm>
          <a:prstGeom prst="rect">
            <a:avLst/>
          </a:prstGeom>
          <a:noFill/>
          <a:ln>
            <a:noFill/>
          </a:ln>
        </p:spPr>
        <p:txBody>
          <a:bodyPr bIns="91425" rIns="91425" lIns="91425" tIns="91425" anchor="b" anchorCtr="0"/>
          <a:lstStyle>
            <a:lvl1pPr rtl="0" indent="0" marL="0">
              <a:buFont typeface="Calibri"/>
              <a:buNone/>
              <a:defRPr b="1" sz="2400"/>
            </a:lvl1pPr>
            <a:lvl2pPr rtl="0" indent="0" marL="457200">
              <a:buFont typeface="Calibri"/>
              <a:buNone/>
              <a:defRPr b="1" sz="2000"/>
            </a:lvl2pPr>
            <a:lvl3pPr rtl="0" indent="0" marL="914400">
              <a:buFont typeface="Calibri"/>
              <a:buNone/>
              <a:defRPr b="1" sz="1800"/>
            </a:lvl3pPr>
            <a:lvl4pPr rtl="0" indent="0" marL="1371600">
              <a:buFont typeface="Calibri"/>
              <a:buNone/>
              <a:defRPr b="1" sz="1600"/>
            </a:lvl4pPr>
            <a:lvl5pPr rtl="0" indent="0" marL="1828800">
              <a:buFont typeface="Calibri"/>
              <a:buNone/>
              <a:defRPr b="1" sz="1600"/>
            </a:lvl5pPr>
            <a:lvl6pPr rtl="0" indent="0" marL="2286000">
              <a:buFont typeface="Calibri"/>
              <a:buNone/>
              <a:defRPr b="1" sz="1600"/>
            </a:lvl6pPr>
            <a:lvl7pPr rtl="0" indent="0" marL="2743200">
              <a:buFont typeface="Calibri"/>
              <a:buNone/>
              <a:defRPr b="1" sz="1600"/>
            </a:lvl7pPr>
            <a:lvl8pPr rtl="0" indent="0" marL="3200400">
              <a:buFont typeface="Calibri"/>
              <a:buNone/>
              <a:defRPr b="1" sz="1600"/>
            </a:lvl8pPr>
            <a:lvl9pPr rtl="0" indent="0" marL="3657600">
              <a:buFont typeface="Calibri"/>
              <a:buNone/>
              <a:defRPr b="1" sz="1600"/>
            </a:lvl9pPr>
          </a:lstStyle>
          <a:p/>
        </p:txBody>
      </p:sp>
      <p:sp>
        <p:nvSpPr>
          <p:cNvPr id="40" name="Shape 40"/>
          <p:cNvSpPr txBox="1"/>
          <p:nvPr>
            <p:ph idx="4" type="body"/>
          </p:nvPr>
        </p:nvSpPr>
        <p:spPr>
          <a:xfrm>
            <a:off y="2174875" x="4645025"/>
            <a:ext cy="3951287" cx="4041774"/>
          </a:xfrm>
          <a:prstGeom prst="rect">
            <a:avLst/>
          </a:prstGeom>
          <a:noFill/>
          <a:ln>
            <a:noFill/>
          </a:ln>
        </p:spPr>
        <p:txBody>
          <a:bodyPr bIns="91425" rIns="91425" lIns="91425" tIns="91425" anchor="t" anchorCtr="0"/>
          <a:lstStyle>
            <a:lvl1pPr rtl="0">
              <a:defRPr sz="2400"/>
            </a:lvl1pPr>
            <a:lvl2pPr rtl="0">
              <a:defRPr sz="2000"/>
            </a:lvl2pPr>
            <a:lvl3pPr rtl="0">
              <a:defRPr sz="1800"/>
            </a:lvl3pPr>
            <a:lvl4pPr rtl="0">
              <a:defRPr sz="1600"/>
            </a:lvl4pPr>
            <a:lvl5pPr rtl="0">
              <a:defRPr sz="1600"/>
            </a:lvl5pPr>
            <a:lvl6pPr rtl="0">
              <a:defRPr sz="1600"/>
            </a:lvl6pPr>
            <a:lvl7pPr rtl="0">
              <a:defRPr sz="1600"/>
            </a:lvl7pPr>
            <a:lvl8pPr rtl="0">
              <a:defRPr sz="1600"/>
            </a:lvl8pPr>
            <a:lvl9pPr rtl="0">
              <a:defRPr sz="1600"/>
            </a:lvl9pPr>
          </a:lstStyle>
          <a:p/>
        </p:txBody>
      </p:sp>
      <p:sp>
        <p:nvSpPr>
          <p:cNvPr id="41" name="Shape 41"/>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2" name="Shape 42"/>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3" name="Shape 43"/>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4" name="Shape 44"/>
        <p:cNvGrpSpPr/>
        <p:nvPr/>
      </p:nvGrpSpPr>
      <p:grpSpPr>
        <a:xfrm>
          <a:off y="0" x="0"/>
          <a:ext cy="0" cx="0"/>
          <a:chOff y="0" x="0"/>
          <a:chExt cy="0" cx="0"/>
        </a:xfrm>
      </p:grpSpPr>
      <p:sp>
        <p:nvSpPr>
          <p:cNvPr id="45" name="Shape 45"/>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46" name="Shape 46"/>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7" name="Shape 47"/>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48" name="Shape 48"/>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9" name="Shape 49"/>
        <p:cNvGrpSpPr/>
        <p:nvPr/>
      </p:nvGrpSpPr>
      <p:grpSpPr>
        <a:xfrm>
          <a:off y="0" x="0"/>
          <a:ext cy="0" cx="0"/>
          <a:chOff y="0" x="0"/>
          <a:chExt cy="0" cx="0"/>
        </a:xfrm>
      </p:grpSpPr>
      <p:sp>
        <p:nvSpPr>
          <p:cNvPr id="50" name="Shape 50"/>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1" name="Shape 51"/>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2" name="Shape 52"/>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53" name="Shape 53"/>
        <p:cNvGrpSpPr/>
        <p:nvPr/>
      </p:nvGrpSpPr>
      <p:grpSpPr>
        <a:xfrm>
          <a:off y="0" x="0"/>
          <a:ext cy="0" cx="0"/>
          <a:chOff y="0" x="0"/>
          <a:chExt cy="0" cx="0"/>
        </a:xfrm>
      </p:grpSpPr>
      <p:sp>
        <p:nvSpPr>
          <p:cNvPr id="54" name="Shape 54"/>
          <p:cNvSpPr txBox="1"/>
          <p:nvPr>
            <p:ph type="title"/>
          </p:nvPr>
        </p:nvSpPr>
        <p:spPr>
          <a:xfrm>
            <a:off y="273050" x="457200"/>
            <a:ext cy="1162049" cx="3008313"/>
          </a:xfrm>
          <a:prstGeom prst="rect">
            <a:avLst/>
          </a:prstGeom>
          <a:noFill/>
          <a:ln>
            <a:noFill/>
          </a:ln>
        </p:spPr>
        <p:txBody>
          <a:bodyPr bIns="91425" rIns="91425" lIns="91425" tIns="91425" anchor="b" anchorCtr="0"/>
          <a:lstStyle>
            <a:lvl1pPr algn="l" rtl="0">
              <a:defRPr b="1" sz="2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55" name="Shape 55"/>
          <p:cNvSpPr txBox="1"/>
          <p:nvPr>
            <p:ph idx="1" type="body"/>
          </p:nvPr>
        </p:nvSpPr>
        <p:spPr>
          <a:xfrm>
            <a:off y="273050" x="3575050"/>
            <a:ext cy="5853112" cx="5111750"/>
          </a:xfrm>
          <a:prstGeom prst="rect">
            <a:avLst/>
          </a:prstGeom>
          <a:noFill/>
          <a:ln>
            <a:noFill/>
          </a:ln>
        </p:spPr>
        <p:txBody>
          <a:bodyPr bIns="91425" rIns="91425" lIns="91425" tIns="91425" anchor="t" anchorCtr="0"/>
          <a:lstStyle>
            <a:lvl1pPr rtl="0">
              <a:defRPr sz="3200"/>
            </a:lvl1pPr>
            <a:lvl2pPr rtl="0">
              <a:defRPr sz="2800"/>
            </a:lvl2pPr>
            <a:lvl3pPr rtl="0">
              <a:defRPr sz="2400"/>
            </a:lvl3pPr>
            <a:lvl4pPr rtl="0">
              <a:defRPr sz="2000"/>
            </a:lvl4pPr>
            <a:lvl5pPr rtl="0">
              <a:defRPr sz="2000"/>
            </a:lvl5pPr>
            <a:lvl6pPr rtl="0">
              <a:defRPr sz="2000"/>
            </a:lvl6pPr>
            <a:lvl7pPr rtl="0">
              <a:defRPr sz="2000"/>
            </a:lvl7pPr>
            <a:lvl8pPr rtl="0">
              <a:defRPr sz="2000"/>
            </a:lvl8pPr>
            <a:lvl9pPr rtl="0">
              <a:defRPr sz="2000"/>
            </a:lvl9pPr>
          </a:lstStyle>
          <a:p/>
        </p:txBody>
      </p:sp>
      <p:sp>
        <p:nvSpPr>
          <p:cNvPr id="56" name="Shape 56"/>
          <p:cNvSpPr txBox="1"/>
          <p:nvPr>
            <p:ph idx="2" type="body"/>
          </p:nvPr>
        </p:nvSpPr>
        <p:spPr>
          <a:xfrm>
            <a:off y="1435100" x="457200"/>
            <a:ext cy="4691063" cx="3008313"/>
          </a:xfrm>
          <a:prstGeom prst="rect">
            <a:avLst/>
          </a:prstGeom>
          <a:noFill/>
          <a:ln>
            <a:noFill/>
          </a:ln>
        </p:spPr>
        <p:txBody>
          <a:bodyPr bIns="91425" rIns="91425" lIns="91425" tIns="91425" anchor="t" anchorCtr="0"/>
          <a:lstStyle>
            <a:lvl1pPr rtl="0" indent="0" marL="0">
              <a:buFont typeface="Calibri"/>
              <a:buNone/>
              <a:defRPr sz="1400"/>
            </a:lvl1pPr>
            <a:lvl2pPr rtl="0" indent="0" marL="457200">
              <a:buFont typeface="Calibri"/>
              <a:buNone/>
              <a:defRPr sz="1200"/>
            </a:lvl2pPr>
            <a:lvl3pPr rtl="0" indent="0" marL="914400">
              <a:buFont typeface="Calibri"/>
              <a:buNone/>
              <a:defRPr sz="1000"/>
            </a:lvl3pPr>
            <a:lvl4pPr rtl="0" indent="0" marL="1371600">
              <a:buFont typeface="Calibri"/>
              <a:buNone/>
              <a:defRPr sz="900"/>
            </a:lvl4pPr>
            <a:lvl5pPr rtl="0" indent="0" marL="1828800">
              <a:buFont typeface="Calibri"/>
              <a:buNone/>
              <a:defRPr sz="900"/>
            </a:lvl5pPr>
            <a:lvl6pPr rtl="0" indent="0" marL="2286000">
              <a:buFont typeface="Calibri"/>
              <a:buNone/>
              <a:defRPr sz="900"/>
            </a:lvl6pPr>
            <a:lvl7pPr rtl="0" indent="0" marL="2743200">
              <a:buFont typeface="Calibri"/>
              <a:buNone/>
              <a:defRPr sz="900"/>
            </a:lvl7pPr>
            <a:lvl8pPr rtl="0" indent="0" marL="3200400">
              <a:buFont typeface="Calibri"/>
              <a:buNone/>
              <a:defRPr sz="900"/>
            </a:lvl8pPr>
            <a:lvl9pPr rtl="0" indent="0" marL="3657600">
              <a:buFont typeface="Calibri"/>
              <a:buNone/>
              <a:defRPr sz="900"/>
            </a:lvl9pPr>
          </a:lstStyle>
          <a:p/>
        </p:txBody>
      </p:sp>
      <p:sp>
        <p:nvSpPr>
          <p:cNvPr id="57" name="Shape 57"/>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8" name="Shape 58"/>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59" name="Shape 59"/>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0" name="Shape 60"/>
        <p:cNvGrpSpPr/>
        <p:nvPr/>
      </p:nvGrpSpPr>
      <p:grpSpPr>
        <a:xfrm>
          <a:off y="0" x="0"/>
          <a:ext cy="0" cx="0"/>
          <a:chOff y="0" x="0"/>
          <a:chExt cy="0" cx="0"/>
        </a:xfrm>
      </p:grpSpPr>
      <p:sp>
        <p:nvSpPr>
          <p:cNvPr id="61" name="Shape 61"/>
          <p:cNvSpPr txBox="1"/>
          <p:nvPr>
            <p:ph type="title"/>
          </p:nvPr>
        </p:nvSpPr>
        <p:spPr>
          <a:xfrm>
            <a:off y="4800600" x="1792288"/>
            <a:ext cy="566737" cx="5486399"/>
          </a:xfrm>
          <a:prstGeom prst="rect">
            <a:avLst/>
          </a:prstGeom>
          <a:noFill/>
          <a:ln>
            <a:noFill/>
          </a:ln>
        </p:spPr>
        <p:txBody>
          <a:bodyPr bIns="91425" rIns="91425" lIns="91425" tIns="91425" anchor="b" anchorCtr="0"/>
          <a:lstStyle>
            <a:lvl1pPr algn="l" rtl="0">
              <a:defRPr b="1" sz="2000"/>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62" name="Shape 62"/>
          <p:cNvSpPr/>
          <p:nvPr>
            <p:ph idx="2" type="pic"/>
          </p:nvPr>
        </p:nvSpPr>
        <p:spPr>
          <a:xfrm>
            <a:off y="612775" x="1792288"/>
            <a:ext cy="4114800" cx="5486399"/>
          </a:xfrm>
          <a:prstGeom prst="rect">
            <a:avLst/>
          </a:prstGeom>
          <a:noFill/>
          <a:ln>
            <a:noFill/>
          </a:ln>
        </p:spPr>
        <p:txBody>
          <a:bodyPr bIns="91425" rIns="91425" lIns="91425" tIns="91425" anchor="ctr" anchorCtr="0"/>
          <a:lstStyle>
            <a:lvl1pPr algn="l" rtl="0" marR="0" indent="0" marL="0">
              <a:buClr>
                <a:srgbClr val="888888"/>
              </a:buClr>
              <a:buFont typeface="Calibri"/>
              <a:buNone/>
              <a:defRPr strike="noStrike" u="none" b="0" cap="none" baseline="0" sz="3200" i="0">
                <a:solidFill>
                  <a:srgbClr val="888888"/>
                </a:solidFill>
                <a:latin typeface="Calibri"/>
                <a:ea typeface="Calibri"/>
                <a:cs typeface="Calibri"/>
                <a:sym typeface="Calibri"/>
              </a:defRPr>
            </a:lvl1pPr>
            <a:lvl2pPr algn="l" rtl="0" marR="0" indent="0" marL="457200">
              <a:buClr>
                <a:schemeClr val="dk1"/>
              </a:buClr>
              <a:buFont typeface="Calibri"/>
              <a:buNone/>
              <a:defRPr strike="noStrike" u="none" b="0" cap="none" baseline="0" sz="2800" i="0">
                <a:solidFill>
                  <a:schemeClr val="dk1"/>
                </a:solidFill>
                <a:latin typeface="Calibri"/>
                <a:ea typeface="Calibri"/>
                <a:cs typeface="Calibri"/>
                <a:sym typeface="Calibri"/>
              </a:defRPr>
            </a:lvl2pPr>
            <a:lvl3pPr algn="l" rtl="0" marR="0" indent="0" marL="914400">
              <a:buClr>
                <a:schemeClr val="dk1"/>
              </a:buClr>
              <a:buFont typeface="Calibri"/>
              <a:buNone/>
              <a:defRPr strike="noStrike" u="none" b="0" cap="none" baseline="0" sz="2400" i="0">
                <a:solidFill>
                  <a:schemeClr val="dk1"/>
                </a:solidFill>
                <a:latin typeface="Calibri"/>
                <a:ea typeface="Calibri"/>
                <a:cs typeface="Calibri"/>
                <a:sym typeface="Calibri"/>
              </a:defRPr>
            </a:lvl3pPr>
            <a:lvl4pPr algn="l" rtl="0" marR="0" indent="0" marL="1371600">
              <a:buClr>
                <a:schemeClr val="dk1"/>
              </a:buClr>
              <a:buFont typeface="Calibri"/>
              <a:buNone/>
              <a:defRPr strike="noStrike" u="none" b="0" cap="none" baseline="0" sz="2000" i="0">
                <a:solidFill>
                  <a:schemeClr val="dk1"/>
                </a:solidFill>
                <a:latin typeface="Calibri"/>
                <a:ea typeface="Calibri"/>
                <a:cs typeface="Calibri"/>
                <a:sym typeface="Calibri"/>
              </a:defRPr>
            </a:lvl4pPr>
            <a:lvl5pPr algn="l" rtl="0" marR="0" indent="0" marL="1828800">
              <a:buClr>
                <a:schemeClr val="dk1"/>
              </a:buClr>
              <a:buFont typeface="Calibri"/>
              <a:buNone/>
              <a:defRPr strike="noStrike" u="none" b="0" cap="none" baseline="0" sz="2000" i="0">
                <a:solidFill>
                  <a:schemeClr val="dk1"/>
                </a:solidFill>
                <a:latin typeface="Calibri"/>
                <a:ea typeface="Calibri"/>
                <a:cs typeface="Calibri"/>
                <a:sym typeface="Calibri"/>
              </a:defRPr>
            </a:lvl5pPr>
            <a:lvl6pPr algn="l" rtl="0" marR="0" indent="0" marL="2286000">
              <a:buClr>
                <a:schemeClr val="dk1"/>
              </a:buClr>
              <a:buFont typeface="Calibri"/>
              <a:buNone/>
              <a:defRPr strike="noStrike" u="none" b="0" cap="none" baseline="0" sz="2000" i="0">
                <a:solidFill>
                  <a:schemeClr val="dk1"/>
                </a:solidFill>
                <a:latin typeface="Calibri"/>
                <a:ea typeface="Calibri"/>
                <a:cs typeface="Calibri"/>
                <a:sym typeface="Calibri"/>
              </a:defRPr>
            </a:lvl6pPr>
            <a:lvl7pPr algn="l" rtl="0" marR="0" indent="0" marL="2743200">
              <a:buClr>
                <a:schemeClr val="dk1"/>
              </a:buClr>
              <a:buFont typeface="Calibri"/>
              <a:buNone/>
              <a:defRPr strike="noStrike" u="none" b="0" cap="none" baseline="0" sz="2000" i="0">
                <a:solidFill>
                  <a:schemeClr val="dk1"/>
                </a:solidFill>
                <a:latin typeface="Calibri"/>
                <a:ea typeface="Calibri"/>
                <a:cs typeface="Calibri"/>
                <a:sym typeface="Calibri"/>
              </a:defRPr>
            </a:lvl7pPr>
            <a:lvl8pPr algn="l" rtl="0" marR="0" indent="0" marL="3200400">
              <a:buClr>
                <a:schemeClr val="dk1"/>
              </a:buClr>
              <a:buFont typeface="Calibri"/>
              <a:buNone/>
              <a:defRPr strike="noStrike" u="none" b="0" cap="none" baseline="0" sz="2000" i="0">
                <a:solidFill>
                  <a:schemeClr val="dk1"/>
                </a:solidFill>
                <a:latin typeface="Calibri"/>
                <a:ea typeface="Calibri"/>
                <a:cs typeface="Calibri"/>
                <a:sym typeface="Calibri"/>
              </a:defRPr>
            </a:lvl8pPr>
            <a:lvl9pPr algn="l" rtl="0" marR="0" indent="0" marL="3657600">
              <a:buClr>
                <a:schemeClr val="dk1"/>
              </a:buClr>
              <a:buFont typeface="Calibri"/>
              <a:buNone/>
              <a:defRPr strike="noStrike" u="none" b="0" cap="none" baseline="0" sz="2000" i="0">
                <a:solidFill>
                  <a:schemeClr val="dk1"/>
                </a:solidFill>
                <a:latin typeface="Calibri"/>
                <a:ea typeface="Calibri"/>
                <a:cs typeface="Calibri"/>
                <a:sym typeface="Calibri"/>
              </a:defRPr>
            </a:lvl9pPr>
          </a:lstStyle>
          <a:p/>
        </p:txBody>
      </p:sp>
      <p:sp>
        <p:nvSpPr>
          <p:cNvPr id="63" name="Shape 63"/>
          <p:cNvSpPr txBox="1"/>
          <p:nvPr>
            <p:ph idx="1" type="body"/>
          </p:nvPr>
        </p:nvSpPr>
        <p:spPr>
          <a:xfrm>
            <a:off y="5367337" x="1792288"/>
            <a:ext cy="804861" cx="5486399"/>
          </a:xfrm>
          <a:prstGeom prst="rect">
            <a:avLst/>
          </a:prstGeom>
          <a:noFill/>
          <a:ln>
            <a:noFill/>
          </a:ln>
        </p:spPr>
        <p:txBody>
          <a:bodyPr bIns="91425" rIns="91425" lIns="91425" tIns="91425" anchor="t" anchorCtr="0"/>
          <a:lstStyle>
            <a:lvl1pPr rtl="0" indent="0" marL="0">
              <a:buFont typeface="Calibri"/>
              <a:buNone/>
              <a:defRPr sz="1400"/>
            </a:lvl1pPr>
            <a:lvl2pPr rtl="0" indent="0" marL="457200">
              <a:buFont typeface="Calibri"/>
              <a:buNone/>
              <a:defRPr sz="1200"/>
            </a:lvl2pPr>
            <a:lvl3pPr rtl="0" indent="0" marL="914400">
              <a:buFont typeface="Calibri"/>
              <a:buNone/>
              <a:defRPr sz="1000"/>
            </a:lvl3pPr>
            <a:lvl4pPr rtl="0" indent="0" marL="1371600">
              <a:buFont typeface="Calibri"/>
              <a:buNone/>
              <a:defRPr sz="900"/>
            </a:lvl4pPr>
            <a:lvl5pPr rtl="0" indent="0" marL="1828800">
              <a:buFont typeface="Calibri"/>
              <a:buNone/>
              <a:defRPr sz="900"/>
            </a:lvl5pPr>
            <a:lvl6pPr rtl="0" indent="0" marL="2286000">
              <a:buFont typeface="Calibri"/>
              <a:buNone/>
              <a:defRPr sz="900"/>
            </a:lvl6pPr>
            <a:lvl7pPr rtl="0" indent="0" marL="2743200">
              <a:buFont typeface="Calibri"/>
              <a:buNone/>
              <a:defRPr sz="900"/>
            </a:lvl7pPr>
            <a:lvl8pPr rtl="0" indent="0" marL="3200400">
              <a:buFont typeface="Calibri"/>
              <a:buNone/>
              <a:defRPr sz="900"/>
            </a:lvl8pPr>
            <a:lvl9pPr rtl="0" indent="0" marL="3657600">
              <a:buFont typeface="Calibri"/>
              <a:buNone/>
              <a:defRPr sz="900"/>
            </a:lvl9pPr>
          </a:lstStyle>
          <a:p/>
        </p:txBody>
      </p:sp>
      <p:sp>
        <p:nvSpPr>
          <p:cNvPr id="64" name="Shape 64"/>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65" name="Shape 65"/>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66" name="Shape 66"/>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67" name="Shape 67"/>
        <p:cNvGrpSpPr/>
        <p:nvPr/>
      </p:nvGrpSpPr>
      <p:grpSpPr>
        <a:xfrm>
          <a:off y="0" x="0"/>
          <a:ext cy="0" cx="0"/>
          <a:chOff y="0" x="0"/>
          <a:chExt cy="0" cx="0"/>
        </a:xfrm>
      </p:grpSpPr>
      <p:sp>
        <p:nvSpPr>
          <p:cNvPr id="68" name="Shape 68"/>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69" name="Shape 69"/>
          <p:cNvSpPr txBox="1"/>
          <p:nvPr>
            <p:ph idx="1" type="body"/>
          </p:nvPr>
        </p:nvSpPr>
        <p:spPr>
          <a:xfrm rot="5400000">
            <a:off y="-251618" x="2309018"/>
            <a:ext cy="8229600" cx="4525963"/>
          </a:xfrm>
          <a:prstGeom prst="rect">
            <a:avLst/>
          </a:prstGeom>
          <a:noFill/>
          <a:ln>
            <a:noFill/>
          </a:ln>
        </p:spPr>
        <p:txBody>
          <a:bodyPr bIns="91425" rIns="91425" lIns="91425" tIns="91425" anchor="t" anchorCtr="0"/>
          <a:lstStyle>
            <a:lvl1pPr algn="l" rtl="0" indent="-139700" marL="342900">
              <a:spcBef>
                <a:spcPts val="640"/>
              </a:spcBef>
              <a:buClr>
                <a:schemeClr val="dk1"/>
              </a:buClr>
              <a:buFont typeface="Calibri"/>
              <a:buChar char="•"/>
              <a:defRPr sz="3200">
                <a:solidFill>
                  <a:schemeClr val="dk1"/>
                </a:solidFill>
                <a:latin typeface="Calibri"/>
                <a:ea typeface="Calibri"/>
                <a:cs typeface="Calibri"/>
                <a:sym typeface="Calibri"/>
              </a:defRPr>
            </a:lvl1pPr>
            <a:lvl2pPr algn="l" rtl="0" indent="-107950" marL="742950">
              <a:spcBef>
                <a:spcPts val="560"/>
              </a:spcBef>
              <a:buClr>
                <a:schemeClr val="dk1"/>
              </a:buClr>
              <a:buFont typeface="Calibri"/>
              <a:buChar char="–"/>
              <a:defRPr sz="2800">
                <a:solidFill>
                  <a:schemeClr val="dk1"/>
                </a:solidFill>
                <a:latin typeface="Calibri"/>
                <a:ea typeface="Calibri"/>
                <a:cs typeface="Calibri"/>
                <a:sym typeface="Calibri"/>
              </a:defRPr>
            </a:lvl2pPr>
            <a:lvl3pPr algn="l" rtl="0" indent="-76200" marL="1143000">
              <a:spcBef>
                <a:spcPts val="480"/>
              </a:spcBef>
              <a:buClr>
                <a:schemeClr val="dk1"/>
              </a:buClr>
              <a:buFont typeface="Calibri"/>
              <a:buChar char="•"/>
              <a:defRPr sz="2400">
                <a:solidFill>
                  <a:schemeClr val="dk1"/>
                </a:solidFill>
                <a:latin typeface="Calibri"/>
                <a:ea typeface="Calibri"/>
                <a:cs typeface="Calibri"/>
                <a:sym typeface="Calibri"/>
              </a:defRPr>
            </a:lvl3pPr>
            <a:lvl4pPr algn="l" rtl="0" indent="-101600" marL="1600200">
              <a:spcBef>
                <a:spcPts val="400"/>
              </a:spcBef>
              <a:buClr>
                <a:schemeClr val="dk1"/>
              </a:buClr>
              <a:buFont typeface="Calibri"/>
              <a:buChar char="–"/>
              <a:defRPr sz="2000">
                <a:solidFill>
                  <a:schemeClr val="dk1"/>
                </a:solidFill>
                <a:latin typeface="Calibri"/>
                <a:ea typeface="Calibri"/>
                <a:cs typeface="Calibri"/>
                <a:sym typeface="Calibri"/>
              </a:defRPr>
            </a:lvl4pPr>
            <a:lvl5pPr algn="l" rtl="0" indent="-101600" marL="2057400">
              <a:spcBef>
                <a:spcPts val="400"/>
              </a:spcBef>
              <a:buClr>
                <a:schemeClr val="dk1"/>
              </a:buClr>
              <a:buFont typeface="Calibri"/>
              <a:buChar char="»"/>
              <a:defRPr sz="2000">
                <a:solidFill>
                  <a:schemeClr val="dk1"/>
                </a:solidFill>
                <a:latin typeface="Calibri"/>
                <a:ea typeface="Calibri"/>
                <a:cs typeface="Calibri"/>
                <a:sym typeface="Calibri"/>
              </a:defRPr>
            </a:lvl5pPr>
            <a:lvl6pPr algn="l" rtl="0" indent="-101600" marL="2514600">
              <a:spcBef>
                <a:spcPts val="400"/>
              </a:spcBef>
              <a:buClr>
                <a:schemeClr val="dk1"/>
              </a:buClr>
              <a:buFont typeface="Calibri"/>
              <a:buChar char="•"/>
              <a:defRPr sz="2000">
                <a:solidFill>
                  <a:schemeClr val="dk1"/>
                </a:solidFill>
                <a:latin typeface="Calibri"/>
                <a:ea typeface="Calibri"/>
                <a:cs typeface="Calibri"/>
                <a:sym typeface="Calibri"/>
              </a:defRPr>
            </a:lvl6pPr>
            <a:lvl7pPr algn="l" rtl="0" indent="-101600" marL="2971800">
              <a:spcBef>
                <a:spcPts val="400"/>
              </a:spcBef>
              <a:buClr>
                <a:schemeClr val="dk1"/>
              </a:buClr>
              <a:buFont typeface="Calibri"/>
              <a:buChar char="•"/>
              <a:defRPr sz="2000">
                <a:solidFill>
                  <a:schemeClr val="dk1"/>
                </a:solidFill>
                <a:latin typeface="Calibri"/>
                <a:ea typeface="Calibri"/>
                <a:cs typeface="Calibri"/>
                <a:sym typeface="Calibri"/>
              </a:defRPr>
            </a:lvl7pPr>
            <a:lvl8pPr algn="l" rtl="0" indent="-101600" marL="3429000">
              <a:spcBef>
                <a:spcPts val="400"/>
              </a:spcBef>
              <a:buClr>
                <a:schemeClr val="dk1"/>
              </a:buClr>
              <a:buFont typeface="Calibri"/>
              <a:buChar char="•"/>
              <a:defRPr sz="2000">
                <a:solidFill>
                  <a:schemeClr val="dk1"/>
                </a:solidFill>
                <a:latin typeface="Calibri"/>
                <a:ea typeface="Calibri"/>
                <a:cs typeface="Calibri"/>
                <a:sym typeface="Calibri"/>
              </a:defRPr>
            </a:lvl8pPr>
            <a:lvl9pPr algn="l" rtl="0" indent="-101600" marL="3886200">
              <a:spcBef>
                <a:spcPts val="400"/>
              </a:spcBef>
              <a:buClr>
                <a:schemeClr val="dk1"/>
              </a:buClr>
              <a:buFont typeface="Calibri"/>
              <a:buChar char="•"/>
              <a:defRPr sz="2000">
                <a:solidFill>
                  <a:schemeClr val="dk1"/>
                </a:solidFill>
                <a:latin typeface="Calibri"/>
                <a:ea typeface="Calibri"/>
                <a:cs typeface="Calibri"/>
                <a:sym typeface="Calibri"/>
              </a:defRPr>
            </a:lvl9pPr>
          </a:lstStyle>
          <a:p/>
        </p:txBody>
      </p:sp>
      <p:sp>
        <p:nvSpPr>
          <p:cNvPr id="70" name="Shape 70"/>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1" name="Shape 71"/>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2" name="Shape 72"/>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73" name="Shape 73"/>
        <p:cNvGrpSpPr/>
        <p:nvPr/>
      </p:nvGrpSpPr>
      <p:grpSpPr>
        <a:xfrm>
          <a:off y="0" x="0"/>
          <a:ext cy="0" cx="0"/>
          <a:chOff y="0" x="0"/>
          <a:chExt cy="0" cx="0"/>
        </a:xfrm>
      </p:grpSpPr>
      <p:sp>
        <p:nvSpPr>
          <p:cNvPr id="74" name="Shape 74"/>
          <p:cNvSpPr txBox="1"/>
          <p:nvPr>
            <p:ph type="title"/>
          </p:nvPr>
        </p:nvSpPr>
        <p:spPr>
          <a:xfrm rot="5400000">
            <a:off y="2171700" x="4732337"/>
            <a:ext cy="2057400" cx="5851525"/>
          </a:xfrm>
          <a:prstGeom prst="rect">
            <a:avLst/>
          </a:prstGeom>
          <a:noFill/>
          <a:ln>
            <a:noFill/>
          </a:ln>
        </p:spPr>
        <p:txBody>
          <a:bodyPr bIns="91425" rIns="91425" lIns="91425" tIns="91425" anchor="ctr" anchorCtr="0"/>
          <a:lstStyle>
            <a:lvl1pPr algn="ctr" rtl="0">
              <a:spcBef>
                <a:spcPts val="0"/>
              </a:spcBef>
              <a:buClr>
                <a:schemeClr val="dk1"/>
              </a:buClr>
              <a:buFont typeface="Calibri"/>
              <a:buNone/>
              <a:defRPr sz="4400">
                <a:solidFill>
                  <a:schemeClr val="dk1"/>
                </a:solidFill>
                <a:latin typeface="Calibri"/>
                <a:ea typeface="Calibri"/>
                <a:cs typeface="Calibri"/>
                <a:sym typeface="Calibri"/>
              </a:defRPr>
            </a:lvl1pPr>
            <a:lvl2pPr rtl="0">
              <a:defRPr/>
            </a:lvl2pPr>
            <a:lvl3pPr rtl="0">
              <a:defRPr/>
            </a:lvl3pPr>
            <a:lvl4pPr rtl="0">
              <a:defRPr/>
            </a:lvl4pPr>
            <a:lvl5pPr rtl="0">
              <a:defRPr/>
            </a:lvl5pPr>
            <a:lvl6pPr rtl="0">
              <a:defRPr/>
            </a:lvl6pPr>
            <a:lvl7pPr rtl="0">
              <a:defRPr/>
            </a:lvl7pPr>
            <a:lvl8pPr rtl="0">
              <a:defRPr/>
            </a:lvl8pPr>
            <a:lvl9pPr rtl="0">
              <a:defRPr/>
            </a:lvl9pPr>
          </a:lstStyle>
          <a:p/>
        </p:txBody>
      </p:sp>
      <p:sp>
        <p:nvSpPr>
          <p:cNvPr id="75" name="Shape 75"/>
          <p:cNvSpPr txBox="1"/>
          <p:nvPr>
            <p:ph idx="1" type="body"/>
          </p:nvPr>
        </p:nvSpPr>
        <p:spPr>
          <a:xfrm rot="5400000">
            <a:off y="190500" x="541337"/>
            <a:ext cy="6019799" cx="5851525"/>
          </a:xfrm>
          <a:prstGeom prst="rect">
            <a:avLst/>
          </a:prstGeom>
          <a:noFill/>
          <a:ln>
            <a:noFill/>
          </a:ln>
        </p:spPr>
        <p:txBody>
          <a:bodyPr bIns="91425" rIns="91425" lIns="91425" tIns="91425" anchor="t" anchorCtr="0"/>
          <a:lstStyle>
            <a:lvl1pPr algn="l" rtl="0" indent="-139700" marL="342900">
              <a:spcBef>
                <a:spcPts val="640"/>
              </a:spcBef>
              <a:buClr>
                <a:schemeClr val="dk1"/>
              </a:buClr>
              <a:buFont typeface="Calibri"/>
              <a:buChar char="•"/>
              <a:defRPr sz="3200">
                <a:solidFill>
                  <a:schemeClr val="dk1"/>
                </a:solidFill>
                <a:latin typeface="Calibri"/>
                <a:ea typeface="Calibri"/>
                <a:cs typeface="Calibri"/>
                <a:sym typeface="Calibri"/>
              </a:defRPr>
            </a:lvl1pPr>
            <a:lvl2pPr algn="l" rtl="0" indent="-107950" marL="742950">
              <a:spcBef>
                <a:spcPts val="560"/>
              </a:spcBef>
              <a:buClr>
                <a:schemeClr val="dk1"/>
              </a:buClr>
              <a:buFont typeface="Calibri"/>
              <a:buChar char="–"/>
              <a:defRPr sz="2800">
                <a:solidFill>
                  <a:schemeClr val="dk1"/>
                </a:solidFill>
                <a:latin typeface="Calibri"/>
                <a:ea typeface="Calibri"/>
                <a:cs typeface="Calibri"/>
                <a:sym typeface="Calibri"/>
              </a:defRPr>
            </a:lvl2pPr>
            <a:lvl3pPr algn="l" rtl="0" indent="-76200" marL="1143000">
              <a:spcBef>
                <a:spcPts val="480"/>
              </a:spcBef>
              <a:buClr>
                <a:schemeClr val="dk1"/>
              </a:buClr>
              <a:buFont typeface="Calibri"/>
              <a:buChar char="•"/>
              <a:defRPr sz="2400">
                <a:solidFill>
                  <a:schemeClr val="dk1"/>
                </a:solidFill>
                <a:latin typeface="Calibri"/>
                <a:ea typeface="Calibri"/>
                <a:cs typeface="Calibri"/>
                <a:sym typeface="Calibri"/>
              </a:defRPr>
            </a:lvl3pPr>
            <a:lvl4pPr algn="l" rtl="0" indent="-101600" marL="1600200">
              <a:spcBef>
                <a:spcPts val="400"/>
              </a:spcBef>
              <a:buClr>
                <a:schemeClr val="dk1"/>
              </a:buClr>
              <a:buFont typeface="Calibri"/>
              <a:buChar char="–"/>
              <a:defRPr sz="2000">
                <a:solidFill>
                  <a:schemeClr val="dk1"/>
                </a:solidFill>
                <a:latin typeface="Calibri"/>
                <a:ea typeface="Calibri"/>
                <a:cs typeface="Calibri"/>
                <a:sym typeface="Calibri"/>
              </a:defRPr>
            </a:lvl4pPr>
            <a:lvl5pPr algn="l" rtl="0" indent="-101600" marL="2057400">
              <a:spcBef>
                <a:spcPts val="400"/>
              </a:spcBef>
              <a:buClr>
                <a:schemeClr val="dk1"/>
              </a:buClr>
              <a:buFont typeface="Calibri"/>
              <a:buChar char="»"/>
              <a:defRPr sz="2000">
                <a:solidFill>
                  <a:schemeClr val="dk1"/>
                </a:solidFill>
                <a:latin typeface="Calibri"/>
                <a:ea typeface="Calibri"/>
                <a:cs typeface="Calibri"/>
                <a:sym typeface="Calibri"/>
              </a:defRPr>
            </a:lvl5pPr>
            <a:lvl6pPr algn="l" rtl="0" indent="-101600" marL="2514600">
              <a:spcBef>
                <a:spcPts val="400"/>
              </a:spcBef>
              <a:buClr>
                <a:schemeClr val="dk1"/>
              </a:buClr>
              <a:buFont typeface="Calibri"/>
              <a:buChar char="•"/>
              <a:defRPr sz="2000">
                <a:solidFill>
                  <a:schemeClr val="dk1"/>
                </a:solidFill>
                <a:latin typeface="Calibri"/>
                <a:ea typeface="Calibri"/>
                <a:cs typeface="Calibri"/>
                <a:sym typeface="Calibri"/>
              </a:defRPr>
            </a:lvl6pPr>
            <a:lvl7pPr algn="l" rtl="0" indent="-101600" marL="2971800">
              <a:spcBef>
                <a:spcPts val="400"/>
              </a:spcBef>
              <a:buClr>
                <a:schemeClr val="dk1"/>
              </a:buClr>
              <a:buFont typeface="Calibri"/>
              <a:buChar char="•"/>
              <a:defRPr sz="2000">
                <a:solidFill>
                  <a:schemeClr val="dk1"/>
                </a:solidFill>
                <a:latin typeface="Calibri"/>
                <a:ea typeface="Calibri"/>
                <a:cs typeface="Calibri"/>
                <a:sym typeface="Calibri"/>
              </a:defRPr>
            </a:lvl7pPr>
            <a:lvl8pPr algn="l" rtl="0" indent="-101600" marL="3429000">
              <a:spcBef>
                <a:spcPts val="400"/>
              </a:spcBef>
              <a:buClr>
                <a:schemeClr val="dk1"/>
              </a:buClr>
              <a:buFont typeface="Calibri"/>
              <a:buChar char="•"/>
              <a:defRPr sz="2000">
                <a:solidFill>
                  <a:schemeClr val="dk1"/>
                </a:solidFill>
                <a:latin typeface="Calibri"/>
                <a:ea typeface="Calibri"/>
                <a:cs typeface="Calibri"/>
                <a:sym typeface="Calibri"/>
              </a:defRPr>
            </a:lvl8pPr>
            <a:lvl9pPr algn="l" rtl="0" indent="-101600" marL="3886200">
              <a:spcBef>
                <a:spcPts val="400"/>
              </a:spcBef>
              <a:buClr>
                <a:schemeClr val="dk1"/>
              </a:buClr>
              <a:buFont typeface="Calibri"/>
              <a:buChar char="•"/>
              <a:defRPr sz="2000">
                <a:solidFill>
                  <a:schemeClr val="dk1"/>
                </a:solidFill>
                <a:latin typeface="Calibri"/>
                <a:ea typeface="Calibri"/>
                <a:cs typeface="Calibri"/>
                <a:sym typeface="Calibri"/>
              </a:defRPr>
            </a:lvl9pPr>
          </a:lstStyle>
          <a:p/>
        </p:txBody>
      </p:sp>
      <p:sp>
        <p:nvSpPr>
          <p:cNvPr id="76" name="Shape 76"/>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7" name="Shape 77"/>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78" name="Shape 78"/>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slideLayouts/slideLayout1.xml" Type="http://schemas.openxmlformats.org/officeDocument/2006/relationships/slideLayout" Id="rId2"/><Relationship Target="../slideLayouts/slideLayout11.xml" Type="http://schemas.openxmlformats.org/officeDocument/2006/relationships/slideLayout" Id="rId12"/><Relationship Target="../media/image00.jpg" Type="http://schemas.openxmlformats.org/officeDocument/2006/relationships/image" Id="rId1"/><Relationship Target="../theme/theme3.xml" Type="http://schemas.openxmlformats.org/officeDocument/2006/relationships/theme" Id="rId13"/><Relationship Target="../slideLayouts/slideLayout3.xml" Type="http://schemas.openxmlformats.org/officeDocument/2006/relationships/slideLayout" Id="rId4"/><Relationship Target="../slideLayouts/slideLayout9.xml" Type="http://schemas.openxmlformats.org/officeDocument/2006/relationships/slideLayout" Id="rId10"/><Relationship Target="../slideLayouts/slideLayout2.xml" Type="http://schemas.openxmlformats.org/officeDocument/2006/relationships/slideLayout" Id="rId3"/><Relationship Target="../slideLayouts/slideLayout10.xml" Type="http://schemas.openxmlformats.org/officeDocument/2006/relationships/slideLayout" Id="rId11"/><Relationship Target="../slideLayouts/slideLayout8.xml" Type="http://schemas.openxmlformats.org/officeDocument/2006/relationships/slideLayout" Id="rId9"/><Relationship Target="../slideLayouts/slideLayout5.xml" Type="http://schemas.openxmlformats.org/officeDocument/2006/relationships/slideLayout" Id="rId6"/><Relationship Target="../slideLayouts/slideLayout4.xml" Type="http://schemas.openxmlformats.org/officeDocument/2006/relationships/slideLayout" Id="rId5"/><Relationship Target="../slideLayouts/slideLayout7.xml" Type="http://schemas.openxmlformats.org/officeDocument/2006/relationships/slideLayout" Id="rId8"/><Relationship Target="../slideLayouts/slideLayout6.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a:blip r:embed="rId1"/>
          <a:stretch>
            <a:fillRect/>
          </a:stretch>
        </a:blipFill>
      </p:bgPr>
    </p:bg>
    <p:spTree>
      <p:nvGrpSpPr>
        <p:cNvPr id="4" name="Shape 4"/>
        <p:cNvGrpSpPr/>
        <p:nvPr/>
      </p:nvGrpSpPr>
      <p:grpSpPr>
        <a:xfrm>
          <a:off y="0" x="0"/>
          <a:ext cy="0" cx="0"/>
          <a:chOff y="0" x="0"/>
          <a:chExt cy="0" cx="0"/>
        </a:xfrm>
      </p:grpSpPr>
      <p:sp>
        <p:nvSpPr>
          <p:cNvPr id="5" name="Shape 5"/>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marR="0" indent="0" marL="0">
              <a:spcBef>
                <a:spcPts val="0"/>
              </a:spcBef>
              <a:buClr>
                <a:schemeClr val="dk1"/>
              </a:buClr>
              <a:buFont typeface="Calibri"/>
              <a:buNone/>
              <a:defRPr strike="noStrike" u="none" b="0" cap="none" baseline="0" sz="4400" i="0">
                <a:solidFill>
                  <a:schemeClr val="dk1"/>
                </a:solidFill>
                <a:latin typeface="Calibri"/>
                <a:ea typeface="Calibri"/>
                <a:cs typeface="Calibri"/>
                <a:sym typeface="Calibri"/>
              </a:defRPr>
            </a:lvl1pPr>
            <a:lvl2pPr algn="l" rtl="0" marR="0" indent="0" marL="0">
              <a:defRPr/>
            </a:lvl2pPr>
            <a:lvl3pPr algn="l" rtl="0" marR="0" indent="0" marL="0">
              <a:defRPr/>
            </a:lvl3pPr>
            <a:lvl4pPr algn="l" rtl="0" marR="0" indent="0" marL="0">
              <a:defRPr/>
            </a:lvl4pPr>
            <a:lvl5pPr algn="l" rtl="0" marR="0" indent="0" marL="0">
              <a:defRPr/>
            </a:lvl5pPr>
            <a:lvl6pPr algn="l" rtl="0" marR="0" indent="0" marL="0">
              <a:defRPr/>
            </a:lvl6pPr>
            <a:lvl7pPr algn="l" rtl="0" marR="0" indent="0" marL="0">
              <a:defRPr/>
            </a:lvl7pPr>
            <a:lvl8pPr algn="l" rtl="0" marR="0" indent="0" marL="0">
              <a:defRPr/>
            </a:lvl8pPr>
            <a:lvl9pPr algn="l" rtl="0" marR="0" indent="0" marL="0">
              <a:defRPr/>
            </a:lvl9pPr>
          </a:lstStyle>
          <a:p/>
        </p:txBody>
      </p:sp>
      <p:sp>
        <p:nvSpPr>
          <p:cNvPr id="6" name="Shape 6"/>
          <p:cNvSpPr txBox="1"/>
          <p:nvPr>
            <p:ph idx="1" type="body"/>
          </p:nvPr>
        </p:nvSpPr>
        <p:spPr>
          <a:xfrm>
            <a:off y="1600200" x="457200"/>
            <a:ext cy="4525963" cx="8229600"/>
          </a:xfrm>
          <a:prstGeom prst="rect">
            <a:avLst/>
          </a:prstGeom>
          <a:noFill/>
          <a:ln>
            <a:noFill/>
          </a:ln>
        </p:spPr>
        <p:txBody>
          <a:bodyPr bIns="91425" rIns="91425" lIns="91425" tIns="91425" anchor="t" anchorCtr="0"/>
          <a:lstStyle>
            <a:lvl1pPr algn="l" rtl="0" marR="0" indent="-139700" marL="342900">
              <a:spcBef>
                <a:spcPts val="640"/>
              </a:spcBef>
              <a:buClr>
                <a:schemeClr val="dk1"/>
              </a:buClr>
              <a:buFont typeface="Calibri"/>
              <a:buChar char="•"/>
              <a:defRPr strike="noStrike" u="none" b="0" cap="none" baseline="0" sz="3200" i="0">
                <a:solidFill>
                  <a:schemeClr val="dk1"/>
                </a:solidFill>
                <a:latin typeface="Calibri"/>
                <a:ea typeface="Calibri"/>
                <a:cs typeface="Calibri"/>
                <a:sym typeface="Calibri"/>
              </a:defRPr>
            </a:lvl1pPr>
            <a:lvl2pPr algn="l" rtl="0" marR="0" indent="-107950" marL="742950">
              <a:spcBef>
                <a:spcPts val="560"/>
              </a:spcBef>
              <a:buClr>
                <a:schemeClr val="dk1"/>
              </a:buClr>
              <a:buFont typeface="Calibri"/>
              <a:buChar char="–"/>
              <a:defRPr strike="noStrike" u="none" b="0" cap="none" baseline="0" sz="2800" i="0">
                <a:solidFill>
                  <a:schemeClr val="dk1"/>
                </a:solidFill>
                <a:latin typeface="Calibri"/>
                <a:ea typeface="Calibri"/>
                <a:cs typeface="Calibri"/>
                <a:sym typeface="Calibri"/>
              </a:defRPr>
            </a:lvl2pPr>
            <a:lvl3pPr algn="l" rtl="0" marR="0" indent="-76200" marL="1143000">
              <a:spcBef>
                <a:spcPts val="480"/>
              </a:spcBef>
              <a:buClr>
                <a:schemeClr val="dk1"/>
              </a:buClr>
              <a:buFont typeface="Calibri"/>
              <a:buChar char="•"/>
              <a:defRPr strike="noStrike" u="none" b="0" cap="none" baseline="0" sz="2400" i="0">
                <a:solidFill>
                  <a:schemeClr val="dk1"/>
                </a:solidFill>
                <a:latin typeface="Calibri"/>
                <a:ea typeface="Calibri"/>
                <a:cs typeface="Calibri"/>
                <a:sym typeface="Calibri"/>
              </a:defRPr>
            </a:lvl3pPr>
            <a:lvl4pPr algn="l" rtl="0" marR="0" indent="-101600" marL="16002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4pPr>
            <a:lvl5pPr algn="l" rtl="0" marR="0" indent="-101600" marL="20574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5pPr>
            <a:lvl6pPr algn="l" rtl="0" marR="0" indent="-101600" marL="25146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6pPr>
            <a:lvl7pPr algn="l" rtl="0" marR="0" indent="-101600" marL="29718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7pPr>
            <a:lvl8pPr algn="l" rtl="0" marR="0" indent="-101600" marL="34290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8pPr>
            <a:lvl9pPr algn="l" rtl="0" marR="0" indent="-101600" marL="3886200">
              <a:spcBef>
                <a:spcPts val="400"/>
              </a:spcBef>
              <a:buClr>
                <a:schemeClr val="dk1"/>
              </a:buClr>
              <a:buFont typeface="Calibri"/>
              <a:buChar char="•"/>
              <a:defRPr strike="noStrike" u="none" b="0" cap="none" baseline="0" sz="2000" i="0">
                <a:solidFill>
                  <a:schemeClr val="dk1"/>
                </a:solidFill>
                <a:latin typeface="Calibri"/>
                <a:ea typeface="Calibri"/>
                <a:cs typeface="Calibri"/>
                <a:sym typeface="Calibri"/>
              </a:defRPr>
            </a:lvl9pPr>
          </a:lstStyle>
          <a:p/>
        </p:txBody>
      </p:sp>
      <p:sp>
        <p:nvSpPr>
          <p:cNvPr id="7" name="Shape 7"/>
          <p:cNvSpPr txBox="1"/>
          <p:nvPr>
            <p:ph idx="10" type="dt"/>
          </p:nvPr>
        </p:nvSpPr>
        <p:spPr>
          <a:xfrm>
            <a:off y="6356350" x="457200"/>
            <a:ext cy="365125" cx="2133599"/>
          </a:xfrm>
          <a:prstGeom prst="rect">
            <a:avLst/>
          </a:prstGeom>
          <a:noFill/>
          <a:ln>
            <a:noFill/>
          </a:ln>
        </p:spPr>
        <p:txBody>
          <a:bodyPr bIns="91425" rIns="91425" lIns="91425" tIns="91425" anchor="ctr" anchorCtr="0"/>
          <a:lstStyle>
            <a:lvl1pPr algn="l"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8" name="Shape 8"/>
          <p:cNvSpPr txBox="1"/>
          <p:nvPr>
            <p:ph idx="11" type="ftr"/>
          </p:nvPr>
        </p:nvSpPr>
        <p:spPr>
          <a:xfrm>
            <a:off y="6356350" x="3124200"/>
            <a:ext cy="365125" cx="2895600"/>
          </a:xfrm>
          <a:prstGeom prst="rect">
            <a:avLst/>
          </a:prstGeom>
          <a:noFill/>
          <a:ln>
            <a:noFill/>
          </a:ln>
        </p:spPr>
        <p:txBody>
          <a:bodyPr bIns="91425" rIns="91425" lIns="91425" tIns="91425" anchor="ctr" anchorCtr="0"/>
          <a:lstStyle>
            <a:lvl1pPr algn="ct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
        <p:nvSpPr>
          <p:cNvPr id="9" name="Shape 9"/>
          <p:cNvSpPr txBox="1"/>
          <p:nvPr>
            <p:ph idx="12" type="sldNum"/>
          </p:nvPr>
        </p:nvSpPr>
        <p:spPr>
          <a:xfrm>
            <a:off y="6356350" x="6553200"/>
            <a:ext cy="365125" cx="2133599"/>
          </a:xfrm>
          <a:prstGeom prst="rect">
            <a:avLst/>
          </a:prstGeom>
          <a:noFill/>
          <a:ln>
            <a:noFill/>
          </a:ln>
        </p:spPr>
        <p:txBody>
          <a:bodyPr bIns="91425" rIns="91425" lIns="91425" tIns="91425" anchor="ctr" anchorCtr="0"/>
          <a:lstStyle>
            <a:lvl1pPr algn="r" rtl="0" marR="0" indent="0" marL="0">
              <a:defRPr strike="noStrike" u="none" b="0" cap="none" baseline="0" sz="1200" i="0">
                <a:solidFill>
                  <a:srgbClr val="888888"/>
                </a:solidFill>
                <a:latin typeface="Calibri"/>
                <a:ea typeface="Calibri"/>
                <a:cs typeface="Calibri"/>
                <a:sym typeface="Calibri"/>
              </a:defRPr>
            </a:lvl1pPr>
            <a:lvl2pPr algn="l" rtl="0" marR="0" indent="0" marL="457200">
              <a:defRPr strike="noStrike" u="none" b="0" cap="none" baseline="0" sz="1800" i="0">
                <a:solidFill>
                  <a:schemeClr val="dk1"/>
                </a:solidFill>
                <a:latin typeface="Calibri"/>
                <a:ea typeface="Calibri"/>
                <a:cs typeface="Calibri"/>
                <a:sym typeface="Calibri"/>
              </a:defRPr>
            </a:lvl2pPr>
            <a:lvl3pPr algn="l" rtl="0" marR="0" indent="0" marL="914400">
              <a:defRPr strike="noStrike" u="none" b="0" cap="none" baseline="0" sz="1800" i="0">
                <a:solidFill>
                  <a:schemeClr val="dk1"/>
                </a:solidFill>
                <a:latin typeface="Calibri"/>
                <a:ea typeface="Calibri"/>
                <a:cs typeface="Calibri"/>
                <a:sym typeface="Calibri"/>
              </a:defRPr>
            </a:lvl3pPr>
            <a:lvl4pPr algn="l" rtl="0" marR="0" indent="0" marL="1371600">
              <a:defRPr strike="noStrike" u="none" b="0" cap="none" baseline="0" sz="1800" i="0">
                <a:solidFill>
                  <a:schemeClr val="dk1"/>
                </a:solidFill>
                <a:latin typeface="Calibri"/>
                <a:ea typeface="Calibri"/>
                <a:cs typeface="Calibri"/>
                <a:sym typeface="Calibri"/>
              </a:defRPr>
            </a:lvl4pPr>
            <a:lvl5pPr algn="l" rtl="0" marR="0" indent="0" marL="1828800">
              <a:defRPr strike="noStrike" u="none" b="0" cap="none" baseline="0" sz="1800" i="0">
                <a:solidFill>
                  <a:schemeClr val="dk1"/>
                </a:solidFill>
                <a:latin typeface="Calibri"/>
                <a:ea typeface="Calibri"/>
                <a:cs typeface="Calibri"/>
                <a:sym typeface="Calibri"/>
              </a:defRPr>
            </a:lvl5pPr>
            <a:lvl6pPr algn="l" rtl="0" marR="0" indent="0" marL="2286000">
              <a:defRPr strike="noStrike" u="none" b="0" cap="none" baseline="0" sz="1800" i="0">
                <a:solidFill>
                  <a:schemeClr val="dk1"/>
                </a:solidFill>
                <a:latin typeface="Calibri"/>
                <a:ea typeface="Calibri"/>
                <a:cs typeface="Calibri"/>
                <a:sym typeface="Calibri"/>
              </a:defRPr>
            </a:lvl6pPr>
            <a:lvl7pPr algn="l" rtl="0" marR="0" indent="0" marL="2743200">
              <a:defRPr strike="noStrike" u="none" b="0" cap="none" baseline="0" sz="1800" i="0">
                <a:solidFill>
                  <a:schemeClr val="dk1"/>
                </a:solidFill>
                <a:latin typeface="Calibri"/>
                <a:ea typeface="Calibri"/>
                <a:cs typeface="Calibri"/>
                <a:sym typeface="Calibri"/>
              </a:defRPr>
            </a:lvl7pPr>
            <a:lvl8pPr algn="l" rtl="0" marR="0" indent="0" marL="3200400">
              <a:defRPr strike="noStrike" u="none" b="0" cap="none" baseline="0" sz="1800" i="0">
                <a:solidFill>
                  <a:schemeClr val="dk1"/>
                </a:solidFill>
                <a:latin typeface="Calibri"/>
                <a:ea typeface="Calibri"/>
                <a:cs typeface="Calibri"/>
                <a:sym typeface="Calibri"/>
              </a:defRPr>
            </a:lvl8pPr>
            <a:lvl9pPr algn="l" rtl="0" marR="0" indent="0" marL="3657600">
              <a:defRPr strike="noStrike" u="none" b="0" cap="none" baseline="0" sz="1800" i="0">
                <a:solidFill>
                  <a:schemeClr val="dk1"/>
                </a:solidFill>
                <a:latin typeface="Calibri"/>
                <a:ea typeface="Calibri"/>
                <a:cs typeface="Calibri"/>
                <a:sym typeface="Calibri"/>
              </a:defRPr>
            </a:lvl9pPr>
          </a:lstStyle>
          <a:p/>
        </p:txBody>
      </p:sp>
    </p:spTree>
  </p:cSld>
  <p:clrMap accent2="accent2" accent3="accent3" accent4="accent4" accent5="accent5" accent6="accent6" hlink="hlink" tx2="lt2" tx1="dk1" bg2="dk2" bg1="lt1" folHlink="folHlink" accent1="accent1"/>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media/image06.png"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 Target="../media/image01.gif" Type="http://schemas.openxmlformats.org/officeDocument/2006/relationships/image" Id="rId4"/><Relationship Target="../media/image02.jpg" Type="http://schemas.openxmlformats.org/officeDocument/2006/relationships/image"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4"/><Relationship Target="../media/image04.png" Type="http://schemas.openxmlformats.org/officeDocument/2006/relationships/image" Id="rId3"/><Relationship Target="../media/image05.png" Type="http://schemas.openxmlformats.org/officeDocument/2006/relationships/image" Id="rId5"/></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y="0" x="0"/>
          <a:ext cy="0" cx="0"/>
          <a:chOff y="0" x="0"/>
          <a:chExt cy="0" cx="0"/>
        </a:xfrm>
      </p:grpSpPr>
      <p:sp>
        <p:nvSpPr>
          <p:cNvPr id="80" name="Shape 80"/>
          <p:cNvSpPr txBox="1"/>
          <p:nvPr>
            <p:ph type="ctrTitle"/>
          </p:nvPr>
        </p:nvSpPr>
        <p:spPr>
          <a:xfrm>
            <a:off y="838200" x="685800"/>
            <a:ext cy="1470024" cx="77724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Targeting</a:t>
            </a:r>
          </a:p>
        </p:txBody>
      </p:sp>
      <p:sp>
        <p:nvSpPr>
          <p:cNvPr id="81" name="Shape 81"/>
          <p:cNvSpPr txBox="1"/>
          <p:nvPr>
            <p:ph idx="1" type="subTitle"/>
          </p:nvPr>
        </p:nvSpPr>
        <p:spPr>
          <a:xfrm>
            <a:off y="2362200" x="1295400"/>
            <a:ext cy="1752600" cx="6400799"/>
          </a:xfrm>
          <a:prstGeom prst="rect">
            <a:avLst/>
          </a:prstGeom>
          <a:noFill/>
          <a:ln>
            <a:noFill/>
          </a:ln>
        </p:spPr>
        <p:txBody>
          <a:bodyPr bIns="45700" rIns="91425" lIns="91425" tIns="45700" anchor="t" anchorCtr="0">
            <a:noAutofit/>
          </a:bodyPr>
          <a:lstStyle/>
          <a:p>
            <a:pPr algn="ctr" rtl="0" lvl="0" marR="0" indent="0" marL="0">
              <a:spcBef>
                <a:spcPts val="0"/>
              </a:spcBef>
              <a:buClr>
                <a:srgbClr val="FFFF00"/>
              </a:buClr>
              <a:buSzPct val="25000"/>
              <a:buFont typeface="Calibri"/>
              <a:buNone/>
            </a:pPr>
            <a:r>
              <a:rPr strike="noStrike" u="none" b="0" cap="none" baseline="0" sz="1400" lang="en-US" i="0">
                <a:solidFill>
                  <a:srgbClr val="FFFF00"/>
                </a:solidFill>
                <a:latin typeface="Calibri"/>
                <a:ea typeface="Calibri"/>
                <a:cs typeface="Calibri"/>
                <a:sym typeface="Calibri"/>
              </a:rPr>
              <a:t>Boris Sarkisov</a:t>
            </a:r>
            <a:br>
              <a:rPr strike="noStrike" u="none" b="0" cap="none" baseline="0" sz="1400" lang="en-US" i="0">
                <a:solidFill>
                  <a:srgbClr val="FFFF00"/>
                </a:solidFill>
                <a:latin typeface="Calibri"/>
                <a:ea typeface="Calibri"/>
                <a:cs typeface="Calibri"/>
                <a:sym typeface="Calibri"/>
              </a:rPr>
            </a:br>
            <a:r>
              <a:rPr strike="noStrike" u="none" b="0" cap="none" baseline="0" sz="1400" lang="en-US" i="0">
                <a:solidFill>
                  <a:srgbClr val="FFFF00"/>
                </a:solidFill>
                <a:latin typeface="Calibri"/>
                <a:ea typeface="Calibri"/>
                <a:cs typeface="Calibri"/>
                <a:sym typeface="Calibri"/>
              </a:rPr>
              <a:t> Richard Bilhorn</a:t>
            </a:r>
            <a:br>
              <a:rPr strike="noStrike" u="none" b="0" cap="none" baseline="0" sz="1400" lang="en-US" i="0">
                <a:solidFill>
                  <a:srgbClr val="FFFF00"/>
                </a:solidFill>
                <a:latin typeface="Calibri"/>
                <a:ea typeface="Calibri"/>
                <a:cs typeface="Calibri"/>
                <a:sym typeface="Calibri"/>
              </a:rPr>
            </a:br>
            <a:r>
              <a:rPr strike="noStrike" u="none" b="0" cap="none" baseline="0" sz="1400" lang="en-US" i="0">
                <a:solidFill>
                  <a:srgbClr val="FFFF00"/>
                </a:solidFill>
                <a:latin typeface="Calibri"/>
                <a:ea typeface="Calibri"/>
                <a:cs typeface="Calibri"/>
                <a:sym typeface="Calibri"/>
              </a:rPr>
              <a:t> Christopher King</a:t>
            </a:r>
            <a:br>
              <a:rPr strike="noStrike" u="none" b="0" cap="none" baseline="0" sz="1400" lang="en-US" i="0">
                <a:solidFill>
                  <a:srgbClr val="FFFF00"/>
                </a:solidFill>
                <a:latin typeface="Calibri"/>
                <a:ea typeface="Calibri"/>
                <a:cs typeface="Calibri"/>
                <a:sym typeface="Calibri"/>
              </a:rPr>
            </a:br>
            <a:r>
              <a:rPr strike="noStrike" u="none" b="0" cap="none" baseline="0" sz="1400" lang="en-US" i="0">
                <a:solidFill>
                  <a:srgbClr val="FFFF00"/>
                </a:solidFill>
                <a:latin typeface="Calibri"/>
                <a:ea typeface="Calibri"/>
                <a:cs typeface="Calibri"/>
                <a:sym typeface="Calibri"/>
              </a:rPr>
              <a:t> Nathan Lewis</a:t>
            </a:r>
            <a:br>
              <a:rPr strike="noStrike" u="none" b="0" cap="none" baseline="0" sz="1400" lang="en-US" i="0">
                <a:solidFill>
                  <a:srgbClr val="FFFF00"/>
                </a:solidFill>
                <a:latin typeface="Calibri"/>
                <a:ea typeface="Calibri"/>
                <a:cs typeface="Calibri"/>
                <a:sym typeface="Calibri"/>
              </a:rPr>
            </a:br>
            <a:r>
              <a:rPr strike="noStrike" u="none" b="0" cap="none" baseline="0" sz="1400" lang="en-US" i="0">
                <a:solidFill>
                  <a:srgbClr val="FFFF00"/>
                </a:solidFill>
                <a:latin typeface="Calibri"/>
                <a:ea typeface="Calibri"/>
                <a:cs typeface="Calibri"/>
                <a:sym typeface="Calibri"/>
              </a:rPr>
              <a:t> Casey Miller</a:t>
            </a:r>
          </a:p>
          <a:p>
            <a:pPr algn="ctr" rtl="0" lvl="0" marR="0" indent="0" marL="0">
              <a:spcBef>
                <a:spcPts val="280"/>
              </a:spcBef>
              <a:buClr>
                <a:srgbClr val="FFFF00"/>
              </a:buClr>
              <a:buSzPct val="25000"/>
              <a:buFont typeface="Calibri"/>
              <a:buNone/>
            </a:pPr>
            <a:r>
              <a:rPr strike="noStrike" u="none" b="0" cap="none" baseline="0" sz="1400" lang="en-US" i="0">
                <a:solidFill>
                  <a:srgbClr val="FFFF00"/>
                </a:solidFill>
                <a:latin typeface="Calibri"/>
                <a:ea typeface="Calibri"/>
                <a:cs typeface="Calibri"/>
                <a:sym typeface="Calibri"/>
              </a:rPr>
              <a:t>Jake Rubin</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y="0" x="0"/>
          <a:ext cy="0" cx="0"/>
          <a:chOff y="0" x="0"/>
          <a:chExt cy="0" cx="0"/>
        </a:xfrm>
      </p:grpSpPr>
      <p:sp>
        <p:nvSpPr>
          <p:cNvPr id="86" name="Shape 86"/>
          <p:cNvSpPr txBox="1"/>
          <p:nvPr>
            <p:ph idx="1" type="body"/>
          </p:nvPr>
        </p:nvSpPr>
        <p:spPr>
          <a:xfrm>
            <a:off y="0" x="5095375"/>
            <a:ext cy="6858000" cx="4048499"/>
          </a:xfrm>
          <a:prstGeom prst="rect">
            <a:avLst/>
          </a:prstGeom>
          <a:noFill/>
          <a:ln>
            <a:noFill/>
          </a:ln>
        </p:spPr>
        <p:txBody>
          <a:bodyPr bIns="45700" rIns="91425" lIns="91425" tIns="45700" anchor="t" anchorCtr="0">
            <a:noAutofit/>
          </a:bodyPr>
          <a:lstStyle/>
          <a:p>
            <a:pPr algn="l" rtl="0" lvl="0" marR="0" indent="-330200" marL="342900">
              <a:spcBef>
                <a:spcPts val="0"/>
              </a:spcBef>
              <a:buClr>
                <a:srgbClr val="FFFF00"/>
              </a:buClr>
              <a:buSzPct val="100000"/>
              <a:buFont typeface="Calibri"/>
              <a:buChar char="•"/>
            </a:pPr>
            <a:r>
              <a:rPr strike="noStrike" u="none" b="0" cap="none" baseline="0" sz="3000" lang="en-US" i="0">
                <a:solidFill>
                  <a:srgbClr val="FFFF00"/>
                </a:solidFill>
                <a:latin typeface="Calibri"/>
                <a:ea typeface="Calibri"/>
                <a:cs typeface="Calibri"/>
                <a:sym typeface="Calibri"/>
              </a:rPr>
              <a:t>Test the accuracy of the chosen sonar.</a:t>
            </a:r>
          </a:p>
          <a:p>
            <a:pPr algn="l" rtl="0" lvl="0" marR="0" indent="-330200" marL="342900">
              <a:spcBef>
                <a:spcPts val="640"/>
              </a:spcBef>
              <a:buClr>
                <a:srgbClr val="FFFF00"/>
              </a:buClr>
              <a:buSzPct val="100000"/>
              <a:buFont typeface="Calibri"/>
              <a:buChar char="•"/>
            </a:pPr>
            <a:r>
              <a:rPr strike="noStrike" u="none" b="0" cap="none" baseline="0" sz="3000" lang="en-US" i="0">
                <a:solidFill>
                  <a:srgbClr val="FFFF00"/>
                </a:solidFill>
                <a:latin typeface="Calibri"/>
                <a:ea typeface="Calibri"/>
                <a:cs typeface="Calibri"/>
                <a:sym typeface="Calibri"/>
              </a:rPr>
              <a:t>Attach sonar to a circuit on a stationary breadboard.</a:t>
            </a:r>
          </a:p>
          <a:p>
            <a:pPr algn="l" rtl="0" lvl="0" marR="0" indent="-330200" marL="342900">
              <a:spcBef>
                <a:spcPts val="640"/>
              </a:spcBef>
              <a:buClr>
                <a:srgbClr val="FFFF00"/>
              </a:buClr>
              <a:buSzPct val="100000"/>
              <a:buFont typeface="Calibri"/>
              <a:buChar char="•"/>
            </a:pPr>
            <a:r>
              <a:rPr strike="noStrike" u="none" b="0" cap="none" baseline="0" sz="3000" lang="en-US" i="0">
                <a:solidFill>
                  <a:srgbClr val="FFFF00"/>
                </a:solidFill>
                <a:latin typeface="Calibri"/>
                <a:ea typeface="Calibri"/>
                <a:cs typeface="Calibri"/>
                <a:sym typeface="Calibri"/>
              </a:rPr>
              <a:t>Get an item resembling the target with a large hole in the middle, and see how well the sonar can detect it at multiple distances.</a:t>
            </a:r>
          </a:p>
        </p:txBody>
      </p:sp>
      <p:sp>
        <p:nvSpPr>
          <p:cNvPr id="87" name="Shape 87"/>
          <p:cNvSpPr/>
          <p:nvPr/>
        </p:nvSpPr>
        <p:spPr>
          <a:xfrm>
            <a:off y="0" x="0"/>
            <a:ext cy="6858000" cx="5095374"/>
          </a:xfrm>
          <a:prstGeom prst="rect">
            <a:avLst/>
          </a:prstGeom>
          <a:blipFill>
            <a:blip r:embed="rId3"/>
            <a:stretch>
              <a:fillRect/>
            </a:stretch>
          </a:blipFill>
        </p:spPr>
      </p:sp>
      <p:sp>
        <p:nvSpPr>
          <p:cNvPr id="88" name="Shape 88"/>
          <p:cNvSpPr txBox="1"/>
          <p:nvPr>
            <p:ph type="title"/>
          </p:nvPr>
        </p:nvSpPr>
        <p:spPr>
          <a:xfrm>
            <a:off y="0" x="-551875"/>
            <a:ext cy="1143000" cx="6454499"/>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Methodology</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y="0" x="0"/>
          <a:ext cy="0" cx="0"/>
          <a:chOff y="0" x="0"/>
          <a:chExt cy="0" cx="0"/>
        </a:xfrm>
      </p:grpSpPr>
      <p:sp>
        <p:nvSpPr>
          <p:cNvPr id="93" name="Shape 93"/>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Device Type</a:t>
            </a:r>
          </a:p>
        </p:txBody>
      </p:sp>
      <p:sp>
        <p:nvSpPr>
          <p:cNvPr id="94" name="Shape 94"/>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algn="ctr" rtl="0" lvl="0" indent="0" marL="0">
              <a:lnSpc>
                <a:spcPct val="115000"/>
              </a:lnSpc>
              <a:spcBef>
                <a:spcPts val="0"/>
              </a:spcBef>
              <a:buNone/>
            </a:pPr>
            <a:r>
              <a:rPr b="1" sz="1800" lang="en-US">
                <a:solidFill>
                  <a:srgbClr val="324000"/>
                </a:solidFill>
                <a:latin typeface="Verdana"/>
                <a:ea typeface="Verdana"/>
                <a:cs typeface="Verdana"/>
                <a:sym typeface="Verdana"/>
              </a:rPr>
              <a:t>MB1030 LV-MaxSonar-EZ3</a:t>
            </a:r>
          </a:p>
          <a:p>
            <a:r>
              <a:t/>
            </a:r>
          </a:p>
        </p:txBody>
      </p:sp>
      <p:sp>
        <p:nvSpPr>
          <p:cNvPr id="95" name="Shape 95"/>
          <p:cNvSpPr/>
          <p:nvPr/>
        </p:nvSpPr>
        <p:spPr>
          <a:xfrm>
            <a:off y="2428600" x="176150"/>
            <a:ext cy="2504126" cx="2504126"/>
          </a:xfrm>
          <a:prstGeom prst="rect">
            <a:avLst/>
          </a:prstGeom>
          <a:blipFill>
            <a:blip r:embed="rId3"/>
            <a:stretch>
              <a:fillRect/>
            </a:stretch>
          </a:blipFill>
          <a:ln>
            <a:noFill/>
          </a:ln>
        </p:spPr>
      </p:sp>
      <p:sp>
        <p:nvSpPr>
          <p:cNvPr id="96" name="Shape 96"/>
          <p:cNvSpPr/>
          <p:nvPr/>
        </p:nvSpPr>
        <p:spPr>
          <a:xfrm>
            <a:off y="2265025" x="3070375"/>
            <a:ext cy="3861149" cx="5095775"/>
          </a:xfrm>
          <a:prstGeom prst="rect">
            <a:avLst/>
          </a:prstGeom>
          <a:blipFill>
            <a:blip r:embed="rId4"/>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0" name="Shape 100"/>
        <p:cNvGrpSpPr/>
        <p:nvPr/>
      </p:nvGrpSpPr>
      <p:grpSpPr>
        <a:xfrm>
          <a:off y="0" x="0"/>
          <a:ext cy="0" cx="0"/>
          <a:chOff y="0" x="0"/>
          <a:chExt cy="0" cx="0"/>
        </a:xfrm>
      </p:grpSpPr>
      <p:sp>
        <p:nvSpPr>
          <p:cNvPr id="101" name="Shape 101"/>
          <p:cNvSpPr txBox="1"/>
          <p:nvPr>
            <p:ph type="title"/>
          </p:nvPr>
        </p:nvSpPr>
        <p:spPr>
          <a:xfrm>
            <a:off y="274637" x="457200"/>
            <a:ext cy="1143000" cx="8229600"/>
          </a:xfrm>
          <a:prstGeom prst="rect">
            <a:avLst/>
          </a:prstGeom>
        </p:spPr>
        <p:txBody>
          <a:bodyPr bIns="91425" rIns="91425" lIns="91425" tIns="91425" anchor="ctr" anchorCtr="0">
            <a:noAutofit/>
          </a:bodyPr>
          <a:lstStyle/>
          <a:p>
            <a:pPr>
              <a:buNone/>
            </a:pPr>
            <a:r>
              <a:rPr lang="en-US">
                <a:solidFill>
                  <a:srgbClr val="FFFF00"/>
                </a:solidFill>
              </a:rPr>
              <a:t>Testing Method</a:t>
            </a:r>
          </a:p>
        </p:txBody>
      </p:sp>
      <p:sp>
        <p:nvSpPr>
          <p:cNvPr id="102" name="Shape 102"/>
          <p:cNvSpPr txBox="1"/>
          <p:nvPr>
            <p:ph idx="1" type="body"/>
          </p:nvPr>
        </p:nvSpPr>
        <p:spPr>
          <a:xfrm>
            <a:off y="1600200" x="457200"/>
            <a:ext cy="4526100" cx="8229600"/>
          </a:xfrm>
          <a:prstGeom prst="rect">
            <a:avLst/>
          </a:prstGeom>
        </p:spPr>
        <p:txBody>
          <a:bodyPr bIns="91425" rIns="91425" lIns="91425" tIns="91425" anchor="t" anchorCtr="0">
            <a:noAutofit/>
          </a:bodyPr>
          <a:lstStyle/>
          <a:p>
            <a:pPr>
              <a:buNone/>
            </a:pPr>
            <a:r>
              <a:rPr lang="en-US">
                <a:solidFill>
                  <a:srgbClr val="FFFF00"/>
                </a:solidFill>
              </a:rPr>
              <a:t>Sonar was hooked up to arduino and showing results on computer. We slid a mock target at 3ft in front of the sonar to determine when the sonar was picking up the target and when it was not. The mock targets were first a flat surface, then the actual recreated target with the 5in diameter hole.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y="0" x="0"/>
          <a:ext cy="0" cx="0"/>
          <a:chOff y="0" x="0"/>
          <a:chExt cy="0" cx="0"/>
        </a:xfrm>
      </p:grpSpPr>
      <p:sp>
        <p:nvSpPr>
          <p:cNvPr id="107" name="Shape 107"/>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Testing Stage</a:t>
            </a:r>
          </a:p>
        </p:txBody>
      </p:sp>
      <p:sp>
        <p:nvSpPr>
          <p:cNvPr id="108" name="Shape 108"/>
          <p:cNvSpPr txBox="1"/>
          <p:nvPr/>
        </p:nvSpPr>
        <p:spPr>
          <a:xfrm>
            <a:off y="2098475" x="1044775"/>
            <a:ext cy="3044999" cx="5714999"/>
          </a:xfrm>
          <a:prstGeom prst="rect">
            <a:avLst/>
          </a:prstGeom>
          <a:noFill/>
          <a:ln>
            <a:noFill/>
          </a:ln>
        </p:spPr>
        <p:txBody>
          <a:bodyPr bIns="91425" rIns="91425" lIns="91425" tIns="91425" anchor="t" anchorCtr="0">
            <a:noAutofit/>
          </a:bodyPr>
          <a:lstStyle/>
          <a:p/>
        </p:txBody>
      </p:sp>
      <p:graphicFrame>
        <p:nvGraphicFramePr>
          <p:cNvPr id="109" name="Shape 109"/>
          <p:cNvGraphicFramePr/>
          <p:nvPr/>
        </p:nvGraphicFramePr>
        <p:xfrm>
          <a:off y="1278725" x="455562"/>
          <a:ext cy="3000000" cx="3000000"/>
        </p:xfrm>
        <a:graphic>
          <a:graphicData uri="http://schemas.openxmlformats.org/drawingml/2006/table">
            <a:tbl>
              <a:tblPr>
                <a:noFill/>
                <a:tableStyleId>{E1991127-C9C0-41B3-8F23-6B59E739CEB6}</a:tableStyleId>
              </a:tblPr>
              <a:tblGrid>
                <a:gridCol w="1789750"/>
                <a:gridCol w="2044275"/>
                <a:gridCol w="2106775"/>
                <a:gridCol w="2187125"/>
              </a:tblGrid>
              <a:tr h="3100700">
                <a:tc>
                  <a:txBody>
                    <a:bodyPr>
                      <a:noAutofit/>
                    </a:bodyPr>
                    <a:lstStyle/>
                    <a:p>
                      <a:pPr rtl="0" lvl="0">
                        <a:lnSpc>
                          <a:spcPct val="115000"/>
                        </a:lnSpc>
                        <a:buNone/>
                      </a:pPr>
                      <a:r>
                        <a:rPr b="1" sz="1600" lang="en-US">
                          <a:solidFill>
                            <a:srgbClr val="FFFF00"/>
                          </a:solidFill>
                        </a:rPr>
                        <a:t>Distance</a:t>
                      </a:r>
                    </a:p>
                    <a:p>
                      <a:r>
                        <a:t/>
                      </a:r>
                    </a:p>
                    <a:p>
                      <a:r>
                        <a:t/>
                      </a:r>
                    </a:p>
                    <a:p>
                      <a:r>
                        <a:t/>
                      </a:r>
                    </a:p>
                    <a:p>
                      <a:pPr rtl="0" lvl="0">
                        <a:lnSpc>
                          <a:spcPct val="115000"/>
                        </a:lnSpc>
                        <a:buNone/>
                      </a:pPr>
                      <a:r>
                        <a:rPr b="1" sz="1600" lang="en-US">
                          <a:solidFill>
                            <a:srgbClr val="FFFF00"/>
                          </a:solidFill>
                        </a:rPr>
                        <a:t>3ft</a:t>
                      </a:r>
                    </a:p>
                    <a:p>
                      <a:r>
                        <a:t/>
                      </a:r>
                    </a:p>
                  </a:txBody>
                  <a:tcPr marR="68575" marB="91425" marT="91425" marL="68575">
                    <a:lnL w="12700" cap="flat">
                      <a:solidFill>
                        <a:srgbClr val="000000"/>
                      </a:solidFill>
                      <a:prstDash val="solid"/>
                      <a:round/>
                      <a:headEnd w="med" len="med" type="none"/>
                      <a:tailEnd w="med" len="med" type="none"/>
                    </a:lnL>
                    <a:lnR w="12700" cap="flat">
                      <a:solidFill>
                        <a:srgbClr val="000000"/>
                      </a:solidFill>
                      <a:prstDash val="solid"/>
                      <a:round/>
                      <a:headEnd w="med" len="med" type="none"/>
                      <a:tailEnd w="med" len="med" type="none"/>
                    </a:lnR>
                    <a:lnT w="12700" cap="flat">
                      <a:solidFill>
                        <a:srgbClr val="000000"/>
                      </a:solidFill>
                      <a:prstDash val="solid"/>
                      <a:round/>
                      <a:headEnd w="med" len="med" type="none"/>
                      <a:tailEnd w="med" len="med" type="none"/>
                    </a:lnT>
                    <a:lnB w="12700" cap="flat">
                      <a:solidFill>
                        <a:srgbClr val="000000"/>
                      </a:solidFill>
                      <a:prstDash val="solid"/>
                      <a:round/>
                      <a:headEnd w="med" len="med" type="none"/>
                      <a:tailEnd w="med" len="med" type="none"/>
                    </a:lnB>
                  </a:tcPr>
                </a:tc>
                <a:tc>
                  <a:txBody>
                    <a:bodyPr>
                      <a:noAutofit/>
                    </a:bodyPr>
                    <a:lstStyle/>
                    <a:p>
                      <a:pPr rtl="0" lvl="0">
                        <a:lnSpc>
                          <a:spcPct val="115000"/>
                        </a:lnSpc>
                        <a:buNone/>
                      </a:pPr>
                      <a:r>
                        <a:rPr b="1" sz="1600" lang="en-US">
                          <a:solidFill>
                            <a:srgbClr val="FFFF00"/>
                          </a:solidFill>
                        </a:rPr>
                        <a:t>Test 1 - No modifications to sonar</a:t>
                      </a:r>
                    </a:p>
                    <a:p>
                      <a:r>
                        <a:t/>
                      </a:r>
                    </a:p>
                    <a:p>
                      <a:r>
                        <a:t/>
                      </a:r>
                    </a:p>
                    <a:p>
                      <a:pPr rtl="0" lvl="0">
                        <a:lnSpc>
                          <a:spcPct val="115000"/>
                        </a:lnSpc>
                        <a:buNone/>
                      </a:pPr>
                      <a:r>
                        <a:rPr b="1" sz="1600" lang="en-US">
                          <a:solidFill>
                            <a:srgbClr val="FFFF00"/>
                          </a:solidFill>
                        </a:rPr>
                        <a:t>Very inconsistant results (88cm - 350cm)  depending on exact angle of target</a:t>
                      </a:r>
                    </a:p>
                    <a:p>
                      <a:r>
                        <a:t/>
                      </a:r>
                    </a:p>
                  </a:txBody>
                  <a:tcPr marR="68575" marB="91425" marT="91425" marL="68575">
                    <a:lnL w="12700" cap="flat">
                      <a:solidFill>
                        <a:srgbClr val="000000"/>
                      </a:solidFill>
                      <a:prstDash val="solid"/>
                      <a:round/>
                      <a:headEnd w="med" len="med" type="none"/>
                      <a:tailEnd w="med" len="med" type="none"/>
                    </a:lnL>
                    <a:lnR w="12700" cap="flat">
                      <a:solidFill>
                        <a:srgbClr val="000000"/>
                      </a:solidFill>
                      <a:prstDash val="solid"/>
                      <a:round/>
                      <a:headEnd w="med" len="med" type="none"/>
                      <a:tailEnd w="med" len="med" type="none"/>
                    </a:lnR>
                    <a:lnT w="12700" cap="flat">
                      <a:solidFill>
                        <a:srgbClr val="000000"/>
                      </a:solidFill>
                      <a:prstDash val="solid"/>
                      <a:round/>
                      <a:headEnd w="med" len="med" type="none"/>
                      <a:tailEnd w="med" len="med" type="none"/>
                    </a:lnT>
                    <a:lnB w="12700" cap="flat">
                      <a:solidFill>
                        <a:srgbClr val="000000"/>
                      </a:solidFill>
                      <a:prstDash val="solid"/>
                      <a:round/>
                      <a:headEnd w="med" len="med" type="none"/>
                      <a:tailEnd w="med" len="med" type="none"/>
                    </a:lnB>
                  </a:tcPr>
                </a:tc>
                <a:tc>
                  <a:txBody>
                    <a:bodyPr>
                      <a:noAutofit/>
                    </a:bodyPr>
                    <a:lstStyle/>
                    <a:p>
                      <a:pPr rtl="0" lvl="0">
                        <a:lnSpc>
                          <a:spcPct val="115000"/>
                        </a:lnSpc>
                        <a:buNone/>
                      </a:pPr>
                      <a:r>
                        <a:rPr b="1" sz="1600" lang="en-US">
                          <a:solidFill>
                            <a:srgbClr val="FFFF00"/>
                          </a:solidFill>
                        </a:rPr>
                        <a:t>Test 2 - Adding focusing pipe</a:t>
                      </a:r>
                    </a:p>
                    <a:p>
                      <a:r>
                        <a:t/>
                      </a:r>
                    </a:p>
                    <a:p>
                      <a:r>
                        <a:t/>
                      </a:r>
                    </a:p>
                    <a:p>
                      <a:r>
                        <a:t/>
                      </a:r>
                    </a:p>
                    <a:p>
                      <a:pPr rtl="0" lvl="0">
                        <a:lnSpc>
                          <a:spcPct val="115000"/>
                        </a:lnSpc>
                        <a:buNone/>
                      </a:pPr>
                      <a:r>
                        <a:rPr b="1" sz="1600" lang="en-US">
                          <a:solidFill>
                            <a:srgbClr val="FFFF00"/>
                          </a:solidFill>
                        </a:rPr>
                        <a:t>Much more accurate results. Detected target when it was 4 cm - 5 cm from center lines (eliminated angle issues)</a:t>
                      </a:r>
                    </a:p>
                  </a:txBody>
                  <a:tcPr marR="68575" marB="91425" marT="91425" marL="68575">
                    <a:lnL w="12700" cap="flat">
                      <a:solidFill>
                        <a:srgbClr val="000000"/>
                      </a:solidFill>
                      <a:prstDash val="solid"/>
                      <a:round/>
                      <a:headEnd w="med" len="med" type="none"/>
                      <a:tailEnd w="med" len="med" type="none"/>
                    </a:lnL>
                    <a:lnR w="12700" cap="flat">
                      <a:solidFill>
                        <a:srgbClr val="000000"/>
                      </a:solidFill>
                      <a:prstDash val="solid"/>
                      <a:round/>
                      <a:headEnd w="med" len="med" type="none"/>
                      <a:tailEnd w="med" len="med" type="none"/>
                    </a:lnR>
                    <a:lnT w="12700" cap="flat">
                      <a:solidFill>
                        <a:srgbClr val="000000"/>
                      </a:solidFill>
                      <a:prstDash val="solid"/>
                      <a:round/>
                      <a:headEnd w="med" len="med" type="none"/>
                      <a:tailEnd w="med" len="med" type="none"/>
                    </a:lnT>
                    <a:lnB w="12700" cap="flat">
                      <a:solidFill>
                        <a:srgbClr val="000000"/>
                      </a:solidFill>
                      <a:prstDash val="solid"/>
                      <a:round/>
                      <a:headEnd w="med" len="med" type="none"/>
                      <a:tailEnd w="med" len="med" type="none"/>
                    </a:lnB>
                  </a:tcPr>
                </a:tc>
                <a:tc>
                  <a:txBody>
                    <a:bodyPr>
                      <a:noAutofit/>
                    </a:bodyPr>
                    <a:lstStyle/>
                    <a:p>
                      <a:pPr rtl="0" lvl="0">
                        <a:lnSpc>
                          <a:spcPct val="115000"/>
                        </a:lnSpc>
                        <a:buNone/>
                      </a:pPr>
                      <a:r>
                        <a:rPr b="1" sz="1600" lang="en-US">
                          <a:solidFill>
                            <a:srgbClr val="FFFF00"/>
                          </a:solidFill>
                        </a:rPr>
                        <a:t>Test 3 - Aiming at the actual target</a:t>
                      </a:r>
                    </a:p>
                    <a:p>
                      <a:r>
                        <a:t/>
                      </a:r>
                    </a:p>
                    <a:p>
                      <a:r>
                        <a:t/>
                      </a:r>
                    </a:p>
                    <a:p>
                      <a:r>
                        <a:t/>
                      </a:r>
                    </a:p>
                    <a:p>
                      <a:pPr rtl="0" lvl="0">
                        <a:lnSpc>
                          <a:spcPct val="115000"/>
                        </a:lnSpc>
                        <a:buNone/>
                      </a:pPr>
                      <a:r>
                        <a:rPr b="1" sz="1600" lang="en-US">
                          <a:solidFill>
                            <a:srgbClr val="FFFF00"/>
                          </a:solidFill>
                        </a:rPr>
                        <a:t>With focusing pipe attached it found both the edge and the center of the target</a:t>
                      </a:r>
                    </a:p>
                    <a:p>
                      <a:r>
                        <a:t/>
                      </a:r>
                    </a:p>
                  </a:txBody>
                  <a:tcPr marR="68575" marB="91425" marT="91425" marL="68575">
                    <a:lnL w="12700" cap="flat">
                      <a:solidFill>
                        <a:srgbClr val="000000"/>
                      </a:solidFill>
                      <a:prstDash val="solid"/>
                      <a:round/>
                      <a:headEnd w="med" len="med" type="none"/>
                      <a:tailEnd w="med" len="med" type="none"/>
                    </a:lnL>
                    <a:lnR w="12700" cap="flat">
                      <a:solidFill>
                        <a:srgbClr val="000000"/>
                      </a:solidFill>
                      <a:prstDash val="solid"/>
                      <a:round/>
                      <a:headEnd w="med" len="med" type="none"/>
                      <a:tailEnd w="med" len="med" type="none"/>
                    </a:lnR>
                    <a:lnT w="12700" cap="flat">
                      <a:solidFill>
                        <a:srgbClr val="000000"/>
                      </a:solidFill>
                      <a:prstDash val="solid"/>
                      <a:round/>
                      <a:headEnd w="med" len="med" type="none"/>
                      <a:tailEnd w="med" len="med" type="none"/>
                    </a:lnT>
                    <a:lnB w="12700" cap="flat">
                      <a:solidFill>
                        <a:srgbClr val="000000"/>
                      </a:solidFill>
                      <a:prstDash val="solid"/>
                      <a:round/>
                      <a:headEnd w="med" len="med" type="none"/>
                      <a:tailEnd w="med" len="med" type="none"/>
                    </a:lnB>
                  </a:tcPr>
                </a:tc>
              </a:tr>
            </a:tbl>
          </a:graphicData>
        </a:graphic>
      </p:graphicFrame>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 name="Shape 113"/>
        <p:cNvGrpSpPr/>
        <p:nvPr/>
      </p:nvGrpSpPr>
      <p:grpSpPr>
        <a:xfrm>
          <a:off y="0" x="0"/>
          <a:ext cy="0" cx="0"/>
          <a:chOff y="0" x="0"/>
          <a:chExt cy="0" cx="0"/>
        </a:xfrm>
      </p:grpSpPr>
      <p:sp>
        <p:nvSpPr>
          <p:cNvPr id="114" name="Shape 114"/>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Testing Stage (cont.)</a:t>
            </a:r>
          </a:p>
        </p:txBody>
      </p:sp>
      <p:sp>
        <p:nvSpPr>
          <p:cNvPr id="115" name="Shape 115"/>
          <p:cNvSpPr txBox="1"/>
          <p:nvPr>
            <p:ph idx="1" type="body"/>
          </p:nvPr>
        </p:nvSpPr>
        <p:spPr>
          <a:xfrm>
            <a:off y="1627000" x="457200"/>
            <a:ext cy="4526100" cx="8229600"/>
          </a:xfrm>
          <a:prstGeom prst="rect">
            <a:avLst/>
          </a:prstGeom>
          <a:noFill/>
          <a:ln>
            <a:noFill/>
          </a:ln>
        </p:spPr>
        <p:txBody>
          <a:bodyPr bIns="45700" rIns="91425" lIns="91425" tIns="45700" anchor="t" anchorCtr="0">
            <a:noAutofit/>
          </a:bodyPr>
          <a:lstStyle/>
          <a:p>
            <a:pPr rtl="0" lvl="0">
              <a:buNone/>
            </a:pPr>
            <a:r>
              <a:rPr lang="en-US">
                <a:solidFill>
                  <a:srgbClr val="FFFF00"/>
                </a:solidFill>
              </a:rPr>
              <a:t>Test 1					   Test 2						Test 3</a:t>
            </a:r>
          </a:p>
          <a:p>
            <a:r>
              <a:t/>
            </a:r>
          </a:p>
          <a:p>
            <a:r>
              <a:t/>
            </a:r>
          </a:p>
        </p:txBody>
      </p:sp>
      <p:sp>
        <p:nvSpPr>
          <p:cNvPr id="116" name="Shape 116"/>
          <p:cNvSpPr/>
          <p:nvPr/>
        </p:nvSpPr>
        <p:spPr>
          <a:xfrm>
            <a:off y="2419950" x="6273050"/>
            <a:ext cy="3849299" cx="2870925"/>
          </a:xfrm>
          <a:prstGeom prst="rect">
            <a:avLst/>
          </a:prstGeom>
          <a:blipFill>
            <a:blip r:embed="rId3"/>
            <a:stretch>
              <a:fillRect/>
            </a:stretch>
          </a:blipFill>
        </p:spPr>
      </p:sp>
      <p:sp>
        <p:nvSpPr>
          <p:cNvPr id="117" name="Shape 117"/>
          <p:cNvSpPr/>
          <p:nvPr/>
        </p:nvSpPr>
        <p:spPr>
          <a:xfrm>
            <a:off y="2419950" x="3136525"/>
            <a:ext cy="3849299" cx="2870925"/>
          </a:xfrm>
          <a:prstGeom prst="rect">
            <a:avLst/>
          </a:prstGeom>
          <a:blipFill>
            <a:blip r:embed="rId4"/>
            <a:stretch>
              <a:fillRect/>
            </a:stretch>
          </a:blipFill>
        </p:spPr>
      </p:sp>
      <p:sp>
        <p:nvSpPr>
          <p:cNvPr id="118" name="Shape 118"/>
          <p:cNvSpPr/>
          <p:nvPr/>
        </p:nvSpPr>
        <p:spPr>
          <a:xfrm flipH="1">
            <a:off y="2419950" x="0"/>
            <a:ext cy="3849299" cx="2870925"/>
          </a:xfrm>
          <a:prstGeom prst="rect">
            <a:avLst/>
          </a:prstGeom>
          <a:blipFill>
            <a:blip r:embed="rId5"/>
            <a:stretch>
              <a:fillRect/>
            </a:stretch>
          </a:blipFill>
        </p:spPr>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y="0" x="0"/>
          <a:ext cy="0" cx="0"/>
          <a:chOff y="0" x="0"/>
          <a:chExt cy="0" cx="0"/>
        </a:xfrm>
      </p:grpSpPr>
      <p:sp>
        <p:nvSpPr>
          <p:cNvPr id="123" name="Shape 123"/>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Results</a:t>
            </a:r>
          </a:p>
        </p:txBody>
      </p:sp>
      <p:sp>
        <p:nvSpPr>
          <p:cNvPr id="124" name="Shape 124"/>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rtl="0" lvl="0">
              <a:buNone/>
            </a:pPr>
            <a:r>
              <a:rPr lang="en-US">
                <a:solidFill>
                  <a:srgbClr val="FFFF00"/>
                </a:solidFill>
              </a:rPr>
              <a:t>-The sonar by itself was pretty inconsistent</a:t>
            </a:r>
          </a:p>
          <a:p>
            <a:pPr rtl="0" lvl="0">
              <a:buNone/>
            </a:pPr>
            <a:r>
              <a:rPr lang="en-US">
                <a:solidFill>
                  <a:srgbClr val="FFFF00"/>
                </a:solidFill>
              </a:rPr>
              <a:t>-The angle of the target greatly varied the results</a:t>
            </a:r>
          </a:p>
          <a:p>
            <a:pPr rtl="0" lvl="0">
              <a:buNone/>
            </a:pPr>
            <a:r>
              <a:rPr lang="en-US">
                <a:solidFill>
                  <a:srgbClr val="FFFF00"/>
                </a:solidFill>
              </a:rPr>
              <a:t>-However, using a pipe to focus the beam produced much more accurate results</a:t>
            </a:r>
          </a:p>
          <a:p>
            <a:pPr rtl="0" lvl="0">
              <a:buNone/>
            </a:pPr>
            <a:r>
              <a:rPr lang="en-US">
                <a:solidFill>
                  <a:srgbClr val="FFFF00"/>
                </a:solidFill>
              </a:rPr>
              <a:t>-Possible improvements:</a:t>
            </a:r>
          </a:p>
          <a:p>
            <a:pPr rtl="0" lvl="0" indent="-139700" marL="800100">
              <a:buNone/>
            </a:pPr>
            <a:r>
              <a:rPr lang="en-US">
                <a:solidFill>
                  <a:srgbClr val="FFFF00"/>
                </a:solidFill>
              </a:rPr>
              <a:t>A. Better material used for focusing pipe</a:t>
            </a:r>
          </a:p>
          <a:p>
            <a:pPr indent="-139700" marL="800100">
              <a:buNone/>
            </a:pPr>
            <a:r>
              <a:rPr lang="en-US">
                <a:solidFill>
                  <a:srgbClr val="FFFF00"/>
                </a:solidFill>
              </a:rPr>
              <a:t>B. Adjust the length of the pipe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y="0" x="0"/>
          <a:ext cy="0" cx="0"/>
          <a:chOff y="0" x="0"/>
          <a:chExt cy="0" cx="0"/>
        </a:xfrm>
      </p:grpSpPr>
      <p:sp>
        <p:nvSpPr>
          <p:cNvPr id="129" name="Shape 129"/>
          <p:cNvSpPr txBox="1"/>
          <p:nvPr>
            <p:ph type="title"/>
          </p:nvPr>
        </p:nvSpPr>
        <p:spPr>
          <a:xfrm>
            <a:off y="274637" x="457200"/>
            <a:ext cy="1143000" cx="8229600"/>
          </a:xfrm>
          <a:prstGeom prst="rect">
            <a:avLst/>
          </a:prstGeom>
          <a:noFill/>
          <a:ln>
            <a:noFill/>
          </a:ln>
        </p:spPr>
        <p:txBody>
          <a:bodyPr bIns="45700" rIns="91425" lIns="91425" tIns="45700" anchor="ctr" anchorCtr="0">
            <a:noAutofit/>
          </a:bodyPr>
          <a:lstStyle/>
          <a:p>
            <a:pPr algn="ctr" rtl="0" lvl="0" marR="0" indent="0" marL="0">
              <a:spcBef>
                <a:spcPts val="0"/>
              </a:spcBef>
              <a:buClr>
                <a:srgbClr val="FFFF00"/>
              </a:buClr>
              <a:buSzPct val="25000"/>
              <a:buFont typeface="Calibri"/>
              <a:buNone/>
            </a:pPr>
            <a:r>
              <a:rPr strike="noStrike" u="none" b="0" cap="none" baseline="0" sz="4400" lang="en-US" i="0">
                <a:solidFill>
                  <a:srgbClr val="FFFF00"/>
                </a:solidFill>
                <a:latin typeface="Calibri"/>
                <a:ea typeface="Calibri"/>
                <a:cs typeface="Calibri"/>
                <a:sym typeface="Calibri"/>
              </a:rPr>
              <a:t>Final Conclusion</a:t>
            </a:r>
          </a:p>
        </p:txBody>
      </p:sp>
      <p:sp>
        <p:nvSpPr>
          <p:cNvPr id="130" name="Shape 130"/>
          <p:cNvSpPr txBox="1"/>
          <p:nvPr>
            <p:ph idx="1" type="body"/>
          </p:nvPr>
        </p:nvSpPr>
        <p:spPr>
          <a:xfrm>
            <a:off y="1600200" x="457200"/>
            <a:ext cy="4525963" cx="8229600"/>
          </a:xfrm>
          <a:prstGeom prst="rect">
            <a:avLst/>
          </a:prstGeom>
          <a:noFill/>
          <a:ln>
            <a:noFill/>
          </a:ln>
        </p:spPr>
        <p:txBody>
          <a:bodyPr bIns="45700" rIns="91425" lIns="91425" tIns="45700" anchor="t" anchorCtr="0">
            <a:noAutofit/>
          </a:bodyPr>
          <a:lstStyle/>
          <a:p>
            <a:pPr rtl="0" lvl="0">
              <a:buNone/>
            </a:pPr>
            <a:r>
              <a:rPr lang="en-US">
                <a:solidFill>
                  <a:srgbClr val="FFFF00"/>
                </a:solidFill>
              </a:rPr>
              <a:t>-The </a:t>
            </a:r>
            <a:r>
              <a:rPr u="sng" b="1" lang="en-US">
                <a:solidFill>
                  <a:srgbClr val="FFFF00"/>
                </a:solidFill>
              </a:rPr>
              <a:t>sonar is a plausible</a:t>
            </a:r>
            <a:r>
              <a:rPr lang="en-US">
                <a:solidFill>
                  <a:srgbClr val="FFFF00"/>
                </a:solidFill>
              </a:rPr>
              <a:t> way to find the target and aim accurately. We believe that with further testing of the pipe we can produce more accurate results. It does find the edge and hole of the target. </a:t>
            </a:r>
          </a:p>
          <a:p>
            <a:r>
              <a:t/>
            </a:r>
          </a:p>
          <a:p>
            <a:pPr>
              <a:buNone/>
            </a:pPr>
            <a:r>
              <a:rPr lang="en-US">
                <a:solidFill>
                  <a:srgbClr val="FFFF00"/>
                </a:solidFill>
              </a:rPr>
              <a:t>-If we cannot get it to work in further trials we will look into infrared </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