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>
  <p:sldMasterIdLst>
    <p:sldMasterId id="214748365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7620000" cx="10160000"/>
  <p:notesSz cy="10160000" cx="7620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7.xml" Type="http://schemas.openxmlformats.org/officeDocument/2006/relationships/slide" Id="rId12"/><Relationship Target="presProps.xml" Type="http://schemas.openxmlformats.org/officeDocument/2006/relationships/presProps" Id="rId2"/><Relationship Target="theme/theme2.xml" Type="http://schemas.openxmlformats.org/officeDocument/2006/relationships/theme" Id="rId1"/><Relationship Target="slides/slide5.xml" Type="http://schemas.openxmlformats.org/officeDocument/2006/relationships/slide" Id="rId10"/><Relationship Target="slideMasters/slideMaster1.xml" Type="http://schemas.openxmlformats.org/officeDocument/2006/relationships/slideMaster" Id="rId4"/><Relationship Target="slides/slide6.xml" Type="http://schemas.openxmlformats.org/officeDocument/2006/relationships/slide" Id="rId11"/><Relationship Target="tableStyles.xml" Type="http://schemas.openxmlformats.org/officeDocument/2006/relationships/tableStyles" Id="rId3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762000" x="1270250"/>
            <a:ext cy="3809998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0" name="Shape 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" name="Shape 21"/>
          <p:cNvSpPr/>
          <p:nvPr>
            <p:ph idx="2" type="sldImg"/>
          </p:nvPr>
        </p:nvSpPr>
        <p:spPr>
          <a:xfrm>
            <a:off y="762000" x="1270250"/>
            <a:ext cy="3809998" cx="50802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6" name="Shape 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7" name="Shape 67"/>
          <p:cNvSpPr/>
          <p:nvPr>
            <p:ph idx="2" type="sldImg"/>
          </p:nvPr>
        </p:nvSpPr>
        <p:spPr>
          <a:xfrm>
            <a:off y="762000" x="1270250"/>
            <a:ext cy="3809998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9" name="Shape 1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0" name="Shape 120"/>
          <p:cNvSpPr/>
          <p:nvPr>
            <p:ph idx="2" type="sldImg"/>
          </p:nvPr>
        </p:nvSpPr>
        <p:spPr>
          <a:xfrm>
            <a:off y="762000" x="1270250"/>
            <a:ext cy="3809998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5" name="Shape 1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6" name="Shape 126"/>
          <p:cNvSpPr/>
          <p:nvPr>
            <p:ph idx="2" type="sldImg"/>
          </p:nvPr>
        </p:nvSpPr>
        <p:spPr>
          <a:xfrm>
            <a:off y="762000" x="1270000"/>
            <a:ext cy="3809999" cx="50800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3" name="Shape 1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y="762000" x="1270250"/>
            <a:ext cy="3809998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5" name="Shape 2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6" name="Shape 216"/>
          <p:cNvSpPr/>
          <p:nvPr>
            <p:ph idx="2" type="sldImg"/>
          </p:nvPr>
        </p:nvSpPr>
        <p:spPr>
          <a:xfrm>
            <a:off y="762000" x="1270250"/>
            <a:ext cy="3809998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7" name="Shape 217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80" name="Shape 2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1" name="Shape 281"/>
          <p:cNvSpPr/>
          <p:nvPr>
            <p:ph idx="2" type="sldImg"/>
          </p:nvPr>
        </p:nvSpPr>
        <p:spPr>
          <a:xfrm>
            <a:off y="762000" x="1270250"/>
            <a:ext cy="3809998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2" name="Shape 282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">
    <p:spTree>
      <p:nvGrpSpPr>
        <p:cNvPr id="5" name="Shape 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" name="Shape 6"/>
          <p:cNvSpPr txBox="1"/>
          <p:nvPr>
            <p:ph type="ctrTitle"/>
          </p:nvPr>
        </p:nvSpPr>
        <p:spPr>
          <a:xfrm>
            <a:off y="3048000" x="914400"/>
            <a:ext cy="1219199" cx="83312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algn="ctr" rtl="0" marR="0" indent="0" marL="0">
              <a:spcBef>
                <a:spcPts val="0"/>
              </a:spcBef>
              <a:defRPr/>
            </a:lvl3pPr>
            <a:lvl4pPr algn="ctr" rtl="0" marR="0" indent="0" marL="0">
              <a:spcBef>
                <a:spcPts val="0"/>
              </a:spcBef>
              <a:defRPr/>
            </a:lvl4pPr>
            <a:lvl5pPr algn="ctr" rtl="0" marR="0" indent="0" marL="0">
              <a:spcBef>
                <a:spcPts val="0"/>
              </a:spcBef>
              <a:defRPr/>
            </a:lvl5pPr>
            <a:lvl6pPr algn="ctr" rtl="0" marR="0" indent="0" marL="0">
              <a:spcBef>
                <a:spcPts val="0"/>
              </a:spcBef>
              <a:defRPr/>
            </a:lvl6pPr>
            <a:lvl7pPr algn="ctr" rtl="0" marR="0" indent="0" marL="0">
              <a:spcBef>
                <a:spcPts val="0"/>
              </a:spcBef>
              <a:defRPr/>
            </a:lvl7pPr>
            <a:lvl8pPr algn="ctr" rtl="0" marR="0" indent="0" marL="0">
              <a:spcBef>
                <a:spcPts val="0"/>
              </a:spcBef>
              <a:defRPr/>
            </a:lvl8pPr>
            <a:lvl9pPr algn="ctr" rtl="0" marR="0" indent="0" marL="0">
              <a:spcBef>
                <a:spcPts val="0"/>
              </a:spcBef>
              <a:defRPr/>
            </a:lvl9pPr>
          </a:lstStyle>
          <a:p/>
        </p:txBody>
      </p:sp>
      <p:sp>
        <p:nvSpPr>
          <p:cNvPr id="7" name="Shape 7"/>
          <p:cNvSpPr txBox="1"/>
          <p:nvPr>
            <p:ph idx="1" type="subTitle"/>
          </p:nvPr>
        </p:nvSpPr>
        <p:spPr>
          <a:xfrm>
            <a:off y="4572000" x="1828800"/>
            <a:ext cy="914400" cx="6502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x">
    <p:spTree>
      <p:nvGrpSpPr>
        <p:cNvPr id="8" name="Shape 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" name="Shape 9"/>
          <p:cNvSpPr txBox="1"/>
          <p:nvPr>
            <p:ph type="title"/>
          </p:nvPr>
        </p:nvSpPr>
        <p:spPr>
          <a:xfrm>
            <a:off y="304800" x="304800"/>
            <a:ext cy="914400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0" name="Shape 10"/>
          <p:cNvSpPr txBox="1"/>
          <p:nvPr>
            <p:ph idx="1" type="body"/>
          </p:nvPr>
        </p:nvSpPr>
        <p:spPr>
          <a:xfrm>
            <a:off y="1828800" x="304800"/>
            <a:ext cy="5486399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11" name="Shape 1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woColTx">
    <p:spTree>
      <p:nvGrpSpPr>
        <p:cNvPr id="12" name="Shape 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" name="Shape 13"/>
          <p:cNvSpPr txBox="1"/>
          <p:nvPr>
            <p:ph type="title"/>
          </p:nvPr>
        </p:nvSpPr>
        <p:spPr>
          <a:xfrm>
            <a:off y="304800" x="304800"/>
            <a:ext cy="914400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4" name="Shape 14"/>
          <p:cNvSpPr txBox="1"/>
          <p:nvPr>
            <p:ph idx="1" type="body"/>
          </p:nvPr>
        </p:nvSpPr>
        <p:spPr>
          <a:xfrm>
            <a:off y="1828800" x="304800"/>
            <a:ext cy="5486399" cx="4470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2" type="body"/>
          </p:nvPr>
        </p:nvSpPr>
        <p:spPr>
          <a:xfrm>
            <a:off y="1828800" x="5384800"/>
            <a:ext cy="5486399" cx="4470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_ONLY">
    <p:spTree>
      <p:nvGrpSpPr>
        <p:cNvPr id="16" name="Shape 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" name="Shape 17"/>
          <p:cNvSpPr txBox="1"/>
          <p:nvPr>
            <p:ph idx="1" type="body"/>
          </p:nvPr>
        </p:nvSpPr>
        <p:spPr>
          <a:xfrm>
            <a:off y="6705600" x="304800"/>
            <a:ext cy="609599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>
              <a:spcBef>
                <a:spcPts val="0"/>
              </a:spcBef>
              <a:defRPr/>
            </a:lvl1pPr>
            <a:lvl2pPr algn="ctr" rtl="0">
              <a:spcBef>
                <a:spcPts val="0"/>
              </a:spcBef>
              <a:defRPr/>
            </a:lvl2pPr>
            <a:lvl3pPr algn="ctr" rtl="0">
              <a:spcBef>
                <a:spcPts val="0"/>
              </a:spcBef>
              <a:defRPr/>
            </a:lvl3pPr>
            <a:lvl4pPr algn="ctr" rtl="0">
              <a:spcBef>
                <a:spcPts val="0"/>
              </a:spcBef>
              <a:defRPr/>
            </a:lvl4pPr>
            <a:lvl5pPr algn="ctr" rtl="0">
              <a:spcBef>
                <a:spcPts val="0"/>
              </a:spcBef>
              <a:defRPr/>
            </a:lvl5pPr>
            <a:lvl6pPr algn="ctr" rtl="0">
              <a:spcBef>
                <a:spcPts val="0"/>
              </a:spcBef>
              <a:defRPr/>
            </a:lvl6pPr>
            <a:lvl7pPr algn="ctr" rtl="0">
              <a:spcBef>
                <a:spcPts val="0"/>
              </a:spcBef>
              <a:defRPr/>
            </a:lvl7pPr>
            <a:lvl8pPr algn="ctr" rtl="0">
              <a:spcBef>
                <a:spcPts val="0"/>
              </a:spcBef>
              <a:defRPr/>
            </a:lvl8pPr>
            <a:lvl9pPr algn="ctr"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theme/theme1.xml" Type="http://schemas.openxmlformats.org/officeDocument/2006/relationships/theme" Id="rId6"/><Relationship Target="../slideLayouts/slideLayout5.xml" Type="http://schemas.openxmlformats.org/officeDocument/2006/relationships/slideLayout" Id="rId5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sldNum="0" hdr="0"/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3.png" Type="http://schemas.openxmlformats.org/officeDocument/2006/relationships/image" Id="rId3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1.png" Type="http://schemas.openxmlformats.org/officeDocument/2006/relationships/image" Id="rId4"/><Relationship Target="../media/image02.jpg" Type="http://schemas.openxmlformats.org/officeDocument/2006/relationships/image" Id="rId3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0.png" Type="http://schemas.openxmlformats.org/officeDocument/2006/relationships/image" Id="rId4"/><Relationship Target="../media/image04.png" Type="http://schemas.openxmlformats.org/officeDocument/2006/relationships/image" Id="rId3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" name="Shape 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" name="Shape 19"/>
          <p:cNvSpPr/>
          <p:nvPr/>
        </p:nvSpPr>
        <p:spPr>
          <a:xfrm>
            <a:off y="152400" x="203200"/>
            <a:ext cy="7315200" cx="975359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" name="Shape 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" name="Shape 24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Resolution</a:t>
            </a:r>
          </a:p>
        </p:txBody>
      </p:sp>
      <p:sp>
        <p:nvSpPr>
          <p:cNvPr id="25" name="Shape 25"/>
          <p:cNvSpPr/>
          <p:nvPr/>
        </p:nvSpPr>
        <p:spPr>
          <a:xfrm>
            <a:off y="1320800" x="406400"/>
            <a:ext cy="3222325" cx="429642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" name="Shape 26"/>
          <p:cNvSpPr/>
          <p:nvPr/>
        </p:nvSpPr>
        <p:spPr>
          <a:xfrm>
            <a:off y="1727175" x="5791200"/>
            <a:ext cy="2189348" cx="2705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27" name="Shape 27"/>
          <p:cNvGrpSpPr/>
          <p:nvPr/>
        </p:nvGrpSpPr>
        <p:grpSpPr>
          <a:xfrm>
            <a:off y="3479776" x="4987679"/>
            <a:ext cy="3620817" cx="4075532"/>
            <a:chOff y="0" x="1368337"/>
            <a:chExt cy="2444057" cx="2750990"/>
          </a:xfrm>
        </p:grpSpPr>
        <p:grpSp>
          <p:nvGrpSpPr>
            <p:cNvPr id="28" name="Shape 28"/>
            <p:cNvGrpSpPr/>
            <p:nvPr/>
          </p:nvGrpSpPr>
          <p:grpSpPr>
            <a:xfrm>
              <a:off y="607337" x="1368771"/>
              <a:ext cy="1831200" cx="2749915"/>
              <a:chOff y="607337" x="1368771"/>
              <a:chExt cy="1831200" cx="2749915"/>
            </a:xfrm>
          </p:grpSpPr>
          <p:sp>
            <p:nvSpPr>
              <p:cNvPr id="29" name="Shape 29"/>
              <p:cNvSpPr/>
              <p:nvPr/>
            </p:nvSpPr>
            <p:spPr>
              <a:xfrm>
                <a:off y="609600" x="1371600"/>
                <a:ext cy="1823999" cx="2745299"/>
              </a:xfrm>
              <a:prstGeom prst="rect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l" rtl="0" lvl="0" marR="0" indent="0" mar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t/>
                </a:r>
                <a:endParaRPr strike="noStrike" u="none" b="0" cap="none" baseline="0" sz="1400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endParaRPr>
              </a:p>
            </p:txBody>
          </p:sp>
          <p:cxnSp>
            <p:nvCxnSpPr>
              <p:cNvPr id="30" name="Shape 30"/>
              <p:cNvCxnSpPr>
                <a:stCxn id="31" idx="0"/>
                <a:endCxn id="31" idx="0"/>
              </p:cNvCxnSpPr>
              <p:nvPr/>
            </p:nvCxnSpPr>
            <p:spPr>
              <a:xfrm>
                <a:off y="609600" x="1828800"/>
                <a:ext cy="1828800" cx="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32" name="Shape 32"/>
              <p:cNvCxnSpPr>
                <a:stCxn id="31" idx="0"/>
                <a:endCxn id="31" idx="0"/>
              </p:cNvCxnSpPr>
              <p:nvPr/>
            </p:nvCxnSpPr>
            <p:spPr>
              <a:xfrm>
                <a:off y="608185" x="2282324"/>
                <a:ext cy="1830300" cx="36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33" name="Shape 33"/>
              <p:cNvCxnSpPr>
                <a:stCxn id="31" idx="0"/>
                <a:endCxn id="31" idx="0"/>
              </p:cNvCxnSpPr>
              <p:nvPr/>
            </p:nvCxnSpPr>
            <p:spPr>
              <a:xfrm>
                <a:off y="607902" x="2739241"/>
                <a:ext cy="1830600" cx="39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34" name="Shape 34"/>
              <p:cNvCxnSpPr>
                <a:stCxn id="31" idx="0"/>
                <a:endCxn id="31" idx="0"/>
              </p:cNvCxnSpPr>
              <p:nvPr/>
            </p:nvCxnSpPr>
            <p:spPr>
              <a:xfrm>
                <a:off y="607620" x="3196158"/>
                <a:ext cy="1830900" cx="4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35" name="Shape 35"/>
              <p:cNvCxnSpPr>
                <a:stCxn id="31" idx="0"/>
                <a:endCxn id="31" idx="0"/>
              </p:cNvCxnSpPr>
              <p:nvPr/>
            </p:nvCxnSpPr>
            <p:spPr>
              <a:xfrm>
                <a:off y="607337" x="3653076"/>
                <a:ext cy="1831200" cx="45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36" name="Shape 36"/>
              <p:cNvCxnSpPr>
                <a:stCxn id="31" idx="0"/>
                <a:endCxn id="31" idx="0"/>
              </p:cNvCxnSpPr>
              <p:nvPr/>
            </p:nvCxnSpPr>
            <p:spPr>
              <a:xfrm>
                <a:off y="1066800" x="1371600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37" name="Shape 37"/>
              <p:cNvCxnSpPr>
                <a:stCxn id="31" idx="0"/>
                <a:endCxn id="31" idx="0"/>
              </p:cNvCxnSpPr>
              <p:nvPr/>
            </p:nvCxnSpPr>
            <p:spPr>
              <a:xfrm>
                <a:off y="1521737" x="1368771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38" name="Shape 38"/>
              <p:cNvCxnSpPr>
                <a:stCxn id="31" idx="0"/>
                <a:endCxn id="31" idx="0"/>
              </p:cNvCxnSpPr>
              <p:nvPr/>
            </p:nvCxnSpPr>
            <p:spPr>
              <a:xfrm>
                <a:off y="1985369" x="1375487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</p:grpSp>
        <p:sp>
          <p:nvSpPr>
            <p:cNvPr id="39" name="Shape 39"/>
            <p:cNvSpPr txBox="1"/>
            <p:nvPr/>
          </p:nvSpPr>
          <p:spPr>
            <a:xfrm>
              <a:off y="609600" x="137537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40" name="Shape 40"/>
            <p:cNvSpPr txBox="1"/>
            <p:nvPr/>
          </p:nvSpPr>
          <p:spPr>
            <a:xfrm>
              <a:off y="1068282" x="136833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243</a:t>
              </a:r>
            </a:p>
          </p:txBody>
        </p:sp>
        <p:sp>
          <p:nvSpPr>
            <p:cNvPr id="41" name="Shape 41"/>
            <p:cNvSpPr txBox="1"/>
            <p:nvPr/>
          </p:nvSpPr>
          <p:spPr>
            <a:xfrm>
              <a:off y="1523850" x="1371303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42" name="Shape 42"/>
            <p:cNvSpPr txBox="1"/>
            <p:nvPr/>
          </p:nvSpPr>
          <p:spPr>
            <a:xfrm>
              <a:off y="1976307" x="137426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43" name="Shape 43"/>
            <p:cNvSpPr txBox="1"/>
            <p:nvPr/>
          </p:nvSpPr>
          <p:spPr>
            <a:xfrm>
              <a:off y="1978457" x="182442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44" name="Shape 44"/>
            <p:cNvSpPr txBox="1"/>
            <p:nvPr/>
          </p:nvSpPr>
          <p:spPr>
            <a:xfrm>
              <a:off y="1980607" x="228147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45" name="Shape 45"/>
            <p:cNvSpPr txBox="1"/>
            <p:nvPr/>
          </p:nvSpPr>
          <p:spPr>
            <a:xfrm>
              <a:off y="1982756" x="2745423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46" name="Shape 46"/>
            <p:cNvSpPr txBox="1"/>
            <p:nvPr/>
          </p:nvSpPr>
          <p:spPr>
            <a:xfrm>
              <a:off y="1984758" x="320447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47" name="Shape 47"/>
            <p:cNvSpPr txBox="1"/>
            <p:nvPr/>
          </p:nvSpPr>
          <p:spPr>
            <a:xfrm>
              <a:off y="1977049" x="365396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48" name="Shape 48"/>
            <p:cNvSpPr txBox="1"/>
            <p:nvPr/>
          </p:nvSpPr>
          <p:spPr>
            <a:xfrm>
              <a:off y="1521998" x="1832580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49" name="Shape 49"/>
            <p:cNvSpPr txBox="1"/>
            <p:nvPr/>
          </p:nvSpPr>
          <p:spPr>
            <a:xfrm>
              <a:off y="1527261" x="2289632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50" name="Shape 50"/>
            <p:cNvSpPr txBox="1"/>
            <p:nvPr/>
          </p:nvSpPr>
          <p:spPr>
            <a:xfrm>
              <a:off y="1522516" x="274356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255</a:t>
              </a:r>
            </a:p>
          </p:txBody>
        </p:sp>
        <p:sp>
          <p:nvSpPr>
            <p:cNvPr id="51" name="Shape 51"/>
            <p:cNvSpPr txBox="1"/>
            <p:nvPr/>
          </p:nvSpPr>
          <p:spPr>
            <a:xfrm>
              <a:off y="1527779" x="3204401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52" name="Shape 52"/>
            <p:cNvSpPr txBox="1"/>
            <p:nvPr/>
          </p:nvSpPr>
          <p:spPr>
            <a:xfrm>
              <a:off y="1526000" x="365337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53" name="Shape 53"/>
            <p:cNvSpPr txBox="1"/>
            <p:nvPr/>
          </p:nvSpPr>
          <p:spPr>
            <a:xfrm>
              <a:off y="1064057" x="1831986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54" name="Shape 54"/>
            <p:cNvSpPr txBox="1"/>
            <p:nvPr/>
          </p:nvSpPr>
          <p:spPr>
            <a:xfrm>
              <a:off y="1062425" x="228903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55" name="Shape 55"/>
            <p:cNvSpPr txBox="1"/>
            <p:nvPr/>
          </p:nvSpPr>
          <p:spPr>
            <a:xfrm>
              <a:off y="1070801" x="2742976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56" name="Shape 56"/>
            <p:cNvSpPr txBox="1"/>
            <p:nvPr/>
          </p:nvSpPr>
          <p:spPr>
            <a:xfrm>
              <a:off y="1069170" x="3203808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57" name="Shape 57"/>
            <p:cNvSpPr txBox="1"/>
            <p:nvPr/>
          </p:nvSpPr>
          <p:spPr>
            <a:xfrm>
              <a:off y="1067541" x="3661528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58" name="Shape 58"/>
            <p:cNvSpPr txBox="1"/>
            <p:nvPr/>
          </p:nvSpPr>
          <p:spPr>
            <a:xfrm>
              <a:off y="608710" x="1830133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59" name="Shape 59"/>
            <p:cNvSpPr txBox="1"/>
            <p:nvPr/>
          </p:nvSpPr>
          <p:spPr>
            <a:xfrm>
              <a:off y="610191" x="2287184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60" name="Shape 60"/>
            <p:cNvSpPr txBox="1"/>
            <p:nvPr/>
          </p:nvSpPr>
          <p:spPr>
            <a:xfrm>
              <a:off y="611675" x="2741124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243</a:t>
              </a:r>
            </a:p>
          </p:txBody>
        </p:sp>
        <p:sp>
          <p:nvSpPr>
            <p:cNvPr id="61" name="Shape 61"/>
            <p:cNvSpPr txBox="1"/>
            <p:nvPr/>
          </p:nvSpPr>
          <p:spPr>
            <a:xfrm>
              <a:off y="613156" x="3201956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62" name="Shape 62"/>
            <p:cNvSpPr txBox="1"/>
            <p:nvPr/>
          </p:nvSpPr>
          <p:spPr>
            <a:xfrm>
              <a:off y="604633" x="365967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48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63" name="Shape 63"/>
            <p:cNvSpPr txBox="1"/>
            <p:nvPr/>
          </p:nvSpPr>
          <p:spPr>
            <a:xfrm>
              <a:off y="0" x="25146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strike="noStrike" u="none" b="0" cap="none" baseline="0" sz="140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64" name="Shape 64"/>
          <p:cNvSpPr txBox="1"/>
          <p:nvPr/>
        </p:nvSpPr>
        <p:spPr>
          <a:xfrm>
            <a:off y="5486400" x="812800"/>
            <a:ext cy="659650" cx="298797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Resolution: 6 x 4</a:t>
            </a:r>
          </a:p>
        </p:txBody>
      </p:sp>
      <p:sp>
        <p:nvSpPr>
          <p:cNvPr id="65" name="Shape 65"/>
          <p:cNvSpPr/>
          <p:nvPr/>
        </p:nvSpPr>
        <p:spPr>
          <a:xfrm>
            <a:off y="5289525" x="3765550"/>
            <a:ext cy="718524" cx="718524"/>
          </a:xfrm>
          <a:custGeom>
            <a:pathLst>
              <a:path w="21600" extrusionOk="0" h="21600">
                <a:moveTo>
                  <a:pt y="5615" x="0"/>
                </a:moveTo>
                <a:lnTo>
                  <a:pt y="5615" x="10427"/>
                </a:lnTo>
                <a:cubicBezTo>
                  <a:pt y="5615" x="10427"/>
                  <a:pt y="481" x="10412"/>
                  <a:pt y="435" x="10427"/>
                </a:cubicBezTo>
                <a:cubicBezTo>
                  <a:pt y="-550" x="10427"/>
                  <a:pt y="445" x="11410"/>
                  <a:pt y="445" x="11410"/>
                </a:cubicBezTo>
                <a:lnTo>
                  <a:pt y="10795" x="21600"/>
                </a:lnTo>
                <a:cubicBezTo>
                  <a:pt y="10795" x="21600"/>
                  <a:pt y="21119" x="11413"/>
                  <a:pt y="21141" x="11413"/>
                </a:cubicBezTo>
                <a:cubicBezTo>
                  <a:pt y="22165" x="10263"/>
                  <a:pt y="21155" x="10427"/>
                  <a:pt y="21155" x="10427"/>
                </a:cubicBezTo>
                <a:lnTo>
                  <a:pt y="15976" x="10427"/>
                </a:lnTo>
                <a:lnTo>
                  <a:pt y="15976" x="0"/>
                </a:lnTo>
                <a:lnTo>
                  <a:pt y="5615" x="0"/>
                </a:lnTo>
                <a:close/>
              </a:path>
            </a:pathLst>
          </a:custGeom>
          <a:solidFill>
            <a:srgbClr val="FFFFFF"/>
          </a:solidFill>
          <a:ln w="12700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9" name="Shape 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0" name="Shape 70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Scaling an Image</a:t>
            </a:r>
          </a:p>
        </p:txBody>
      </p:sp>
      <p:grpSp>
        <p:nvGrpSpPr>
          <p:cNvPr id="71" name="Shape 71"/>
          <p:cNvGrpSpPr/>
          <p:nvPr/>
        </p:nvGrpSpPr>
        <p:grpSpPr>
          <a:xfrm>
            <a:off y="429787" x="824662"/>
            <a:ext cy="4957849" cx="3552236"/>
            <a:chOff y="0" x="1368337"/>
            <a:chExt cy="3739827" cx="2750990"/>
          </a:xfrm>
        </p:grpSpPr>
        <p:grpSp>
          <p:nvGrpSpPr>
            <p:cNvPr id="72" name="Shape 72"/>
            <p:cNvGrpSpPr/>
            <p:nvPr/>
          </p:nvGrpSpPr>
          <p:grpSpPr>
            <a:xfrm>
              <a:off y="607337" x="1368771"/>
              <a:ext cy="1831200" cx="2749915"/>
              <a:chOff y="607337" x="1368771"/>
              <a:chExt cy="1831200" cx="2749915"/>
            </a:xfrm>
          </p:grpSpPr>
          <p:sp>
            <p:nvSpPr>
              <p:cNvPr id="73" name="Shape 73"/>
              <p:cNvSpPr/>
              <p:nvPr/>
            </p:nvSpPr>
            <p:spPr>
              <a:xfrm>
                <a:off y="609600" x="1371600"/>
                <a:ext cy="1823999" cx="2745299"/>
              </a:xfrm>
              <a:prstGeom prst="rect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l" rtl="0" lvl="0" marR="0" indent="0" mar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t/>
                </a:r>
                <a:endParaRPr strike="noStrike" u="none" b="0" cap="none" baseline="0" sz="1400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endParaRPr>
              </a:p>
            </p:txBody>
          </p:sp>
          <p:cxnSp>
            <p:nvCxnSpPr>
              <p:cNvPr id="74" name="Shape 74"/>
              <p:cNvCxnSpPr>
                <a:stCxn id="75" idx="0"/>
                <a:endCxn id="75" idx="0"/>
              </p:cNvCxnSpPr>
              <p:nvPr/>
            </p:nvCxnSpPr>
            <p:spPr>
              <a:xfrm>
                <a:off y="609600" x="1828800"/>
                <a:ext cy="1828800" cx="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76" name="Shape 76"/>
              <p:cNvCxnSpPr>
                <a:stCxn id="75" idx="0"/>
                <a:endCxn id="75" idx="0"/>
              </p:cNvCxnSpPr>
              <p:nvPr/>
            </p:nvCxnSpPr>
            <p:spPr>
              <a:xfrm>
                <a:off y="608185" x="2282324"/>
                <a:ext cy="1830300" cx="36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77" name="Shape 77"/>
              <p:cNvCxnSpPr>
                <a:stCxn id="75" idx="0"/>
                <a:endCxn id="75" idx="0"/>
              </p:cNvCxnSpPr>
              <p:nvPr/>
            </p:nvCxnSpPr>
            <p:spPr>
              <a:xfrm>
                <a:off y="607902" x="2739241"/>
                <a:ext cy="1830600" cx="39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78" name="Shape 78"/>
              <p:cNvCxnSpPr>
                <a:stCxn id="75" idx="0"/>
                <a:endCxn id="75" idx="0"/>
              </p:cNvCxnSpPr>
              <p:nvPr/>
            </p:nvCxnSpPr>
            <p:spPr>
              <a:xfrm>
                <a:off y="607620" x="3196158"/>
                <a:ext cy="1830900" cx="4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79" name="Shape 79"/>
              <p:cNvCxnSpPr>
                <a:stCxn id="75" idx="0"/>
                <a:endCxn id="75" idx="0"/>
              </p:cNvCxnSpPr>
              <p:nvPr/>
            </p:nvCxnSpPr>
            <p:spPr>
              <a:xfrm>
                <a:off y="607337" x="3653076"/>
                <a:ext cy="1831200" cx="45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80" name="Shape 80"/>
              <p:cNvCxnSpPr>
                <a:stCxn id="75" idx="0"/>
                <a:endCxn id="75" idx="0"/>
              </p:cNvCxnSpPr>
              <p:nvPr/>
            </p:nvCxnSpPr>
            <p:spPr>
              <a:xfrm>
                <a:off y="1066800" x="1371600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81" name="Shape 81"/>
              <p:cNvCxnSpPr>
                <a:stCxn id="75" idx="0"/>
                <a:endCxn id="75" idx="0"/>
              </p:cNvCxnSpPr>
              <p:nvPr/>
            </p:nvCxnSpPr>
            <p:spPr>
              <a:xfrm>
                <a:off y="1521737" x="1368771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82" name="Shape 82"/>
              <p:cNvCxnSpPr>
                <a:stCxn id="75" idx="0"/>
                <a:endCxn id="75" idx="0"/>
              </p:cNvCxnSpPr>
              <p:nvPr/>
            </p:nvCxnSpPr>
            <p:spPr>
              <a:xfrm>
                <a:off y="1985369" x="1375487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</p:grpSp>
        <p:sp>
          <p:nvSpPr>
            <p:cNvPr id="83" name="Shape 83"/>
            <p:cNvSpPr txBox="1"/>
            <p:nvPr/>
          </p:nvSpPr>
          <p:spPr>
            <a:xfrm>
              <a:off y="609600" x="137537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84" name="Shape 84"/>
            <p:cNvSpPr txBox="1"/>
            <p:nvPr/>
          </p:nvSpPr>
          <p:spPr>
            <a:xfrm>
              <a:off y="1068282" x="136833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243</a:t>
              </a:r>
            </a:p>
          </p:txBody>
        </p:sp>
        <p:sp>
          <p:nvSpPr>
            <p:cNvPr id="85" name="Shape 85"/>
            <p:cNvSpPr txBox="1"/>
            <p:nvPr/>
          </p:nvSpPr>
          <p:spPr>
            <a:xfrm>
              <a:off y="1523850" x="1371303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86" name="Shape 86"/>
            <p:cNvSpPr txBox="1"/>
            <p:nvPr/>
          </p:nvSpPr>
          <p:spPr>
            <a:xfrm>
              <a:off y="1976307" x="137426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87" name="Shape 87"/>
            <p:cNvSpPr txBox="1"/>
            <p:nvPr/>
          </p:nvSpPr>
          <p:spPr>
            <a:xfrm>
              <a:off y="1978457" x="182442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88" name="Shape 88"/>
            <p:cNvSpPr txBox="1"/>
            <p:nvPr/>
          </p:nvSpPr>
          <p:spPr>
            <a:xfrm>
              <a:off y="1980607" x="228147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89" name="Shape 89"/>
            <p:cNvSpPr txBox="1"/>
            <p:nvPr/>
          </p:nvSpPr>
          <p:spPr>
            <a:xfrm>
              <a:off y="1982756" x="2745423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90" name="Shape 90"/>
            <p:cNvSpPr txBox="1"/>
            <p:nvPr/>
          </p:nvSpPr>
          <p:spPr>
            <a:xfrm>
              <a:off y="1984758" x="320447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91" name="Shape 91"/>
            <p:cNvSpPr txBox="1"/>
            <p:nvPr/>
          </p:nvSpPr>
          <p:spPr>
            <a:xfrm>
              <a:off y="1977049" x="365396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92" name="Shape 92"/>
            <p:cNvSpPr txBox="1"/>
            <p:nvPr/>
          </p:nvSpPr>
          <p:spPr>
            <a:xfrm>
              <a:off y="1521998" x="1832580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93" name="Shape 93"/>
            <p:cNvSpPr txBox="1"/>
            <p:nvPr/>
          </p:nvSpPr>
          <p:spPr>
            <a:xfrm>
              <a:off y="1527261" x="2289632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94" name="Shape 94"/>
            <p:cNvSpPr txBox="1"/>
            <p:nvPr/>
          </p:nvSpPr>
          <p:spPr>
            <a:xfrm>
              <a:off y="1522516" x="274356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255</a:t>
              </a:r>
            </a:p>
          </p:txBody>
        </p:sp>
        <p:sp>
          <p:nvSpPr>
            <p:cNvPr id="95" name="Shape 95"/>
            <p:cNvSpPr txBox="1"/>
            <p:nvPr/>
          </p:nvSpPr>
          <p:spPr>
            <a:xfrm>
              <a:off y="1527779" x="3204401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96" name="Shape 96"/>
            <p:cNvSpPr txBox="1"/>
            <p:nvPr/>
          </p:nvSpPr>
          <p:spPr>
            <a:xfrm>
              <a:off y="1526000" x="365337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97" name="Shape 97"/>
            <p:cNvSpPr txBox="1"/>
            <p:nvPr/>
          </p:nvSpPr>
          <p:spPr>
            <a:xfrm>
              <a:off y="1064057" x="1831986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98" name="Shape 98"/>
            <p:cNvSpPr txBox="1"/>
            <p:nvPr/>
          </p:nvSpPr>
          <p:spPr>
            <a:xfrm>
              <a:off y="1062425" x="228903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99" name="Shape 99"/>
            <p:cNvSpPr txBox="1"/>
            <p:nvPr/>
          </p:nvSpPr>
          <p:spPr>
            <a:xfrm>
              <a:off y="1070801" x="2742976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00" name="Shape 100"/>
            <p:cNvSpPr txBox="1"/>
            <p:nvPr/>
          </p:nvSpPr>
          <p:spPr>
            <a:xfrm>
              <a:off y="1069170" x="3203808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01" name="Shape 101"/>
            <p:cNvSpPr txBox="1"/>
            <p:nvPr/>
          </p:nvSpPr>
          <p:spPr>
            <a:xfrm>
              <a:off y="1067541" x="3661528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102" name="Shape 102"/>
            <p:cNvSpPr txBox="1"/>
            <p:nvPr/>
          </p:nvSpPr>
          <p:spPr>
            <a:xfrm>
              <a:off y="608710" x="1830133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103" name="Shape 103"/>
            <p:cNvSpPr txBox="1"/>
            <p:nvPr/>
          </p:nvSpPr>
          <p:spPr>
            <a:xfrm>
              <a:off y="610191" x="2287184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104" name="Shape 104"/>
            <p:cNvSpPr txBox="1"/>
            <p:nvPr/>
          </p:nvSpPr>
          <p:spPr>
            <a:xfrm>
              <a:off y="611675" x="2741124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243</a:t>
              </a:r>
            </a:p>
          </p:txBody>
        </p:sp>
        <p:sp>
          <p:nvSpPr>
            <p:cNvPr id="105" name="Shape 105"/>
            <p:cNvSpPr txBox="1"/>
            <p:nvPr/>
          </p:nvSpPr>
          <p:spPr>
            <a:xfrm>
              <a:off y="613156" x="3201956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106" name="Shape 106"/>
            <p:cNvSpPr txBox="1"/>
            <p:nvPr/>
          </p:nvSpPr>
          <p:spPr>
            <a:xfrm>
              <a:off y="604633" x="365967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107" name="Shape 107"/>
            <p:cNvSpPr txBox="1"/>
            <p:nvPr/>
          </p:nvSpPr>
          <p:spPr>
            <a:xfrm>
              <a:off y="0" x="25146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strike="noStrike" u="none" b="0" cap="none" baseline="0" sz="140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endParaRPr>
            </a:p>
          </p:txBody>
        </p:sp>
        <p:cxnSp>
          <p:nvCxnSpPr>
            <p:cNvPr id="108" name="Shape 108"/>
            <p:cNvCxnSpPr>
              <a:stCxn id="75" idx="0"/>
              <a:endCxn id="75" idx="0"/>
            </p:cNvCxnSpPr>
            <p:nvPr/>
          </p:nvCxnSpPr>
          <p:spPr>
            <a:xfrm>
              <a:off y="1066800" x="1828800"/>
              <a:ext cy="1752600" cx="10668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lg" len="lg" type="triangle"/>
            </a:ln>
          </p:spPr>
        </p:cxnSp>
        <p:sp>
          <p:nvSpPr>
            <p:cNvPr id="109" name="Shape 109"/>
            <p:cNvSpPr/>
            <p:nvPr/>
          </p:nvSpPr>
          <p:spPr>
            <a:xfrm>
              <a:off y="2822439" x="2898922"/>
              <a:ext cy="914400" cx="914400"/>
            </a:xfrm>
            <a:prstGeom prst="rect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strike="noStrike" u="none" b="0" cap="none" baseline="0" sz="140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endParaRPr>
            </a:p>
          </p:txBody>
        </p:sp>
        <p:cxnSp>
          <p:nvCxnSpPr>
            <p:cNvPr id="110" name="Shape 110"/>
            <p:cNvCxnSpPr>
              <a:stCxn id="109" idx="0"/>
              <a:endCxn id="109" idx="2"/>
            </p:cNvCxnSpPr>
            <p:nvPr/>
          </p:nvCxnSpPr>
          <p:spPr>
            <a:xfrm>
              <a:off y="2822439" x="3356122"/>
              <a:ext cy="914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11" name="Shape 111"/>
            <p:cNvCxnSpPr>
              <a:stCxn id="109" idx="1"/>
              <a:endCxn id="109" idx="3"/>
            </p:cNvCxnSpPr>
            <p:nvPr/>
          </p:nvCxnSpPr>
          <p:spPr>
            <a:xfrm>
              <a:off y="3279639" x="2898922"/>
              <a:ext cy="0" cx="914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sp>
          <p:nvSpPr>
            <p:cNvPr id="112" name="Shape 112"/>
            <p:cNvSpPr txBox="1"/>
            <p:nvPr/>
          </p:nvSpPr>
          <p:spPr>
            <a:xfrm>
              <a:off y="2823922" x="289565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113" name="Shape 113"/>
            <p:cNvSpPr txBox="1"/>
            <p:nvPr/>
          </p:nvSpPr>
          <p:spPr>
            <a:xfrm>
              <a:off y="2826218" x="335515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114" name="Shape 114"/>
            <p:cNvSpPr txBox="1"/>
            <p:nvPr/>
          </p:nvSpPr>
          <p:spPr>
            <a:xfrm>
              <a:off y="3278526" x="2897661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115" name="Shape 115"/>
            <p:cNvSpPr txBox="1"/>
            <p:nvPr/>
          </p:nvSpPr>
          <p:spPr>
            <a:xfrm>
              <a:off y="3280528" x="3357678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291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</p:grpSp>
      <p:sp>
        <p:nvSpPr>
          <p:cNvPr id="116" name="Shape 116"/>
          <p:cNvSpPr txBox="1"/>
          <p:nvPr/>
        </p:nvSpPr>
        <p:spPr>
          <a:xfrm>
            <a:off y="6096000" x="889000"/>
            <a:ext cy="529698" cx="8458175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133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easy if we use exact multiples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y="6807200" x="889000"/>
            <a:ext cy="529698" cx="8458175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133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complicated if we don't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y="2220225" x="5895275"/>
            <a:ext cy="1680400" cx="3798850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...reduces image quality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why?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2" name="Shape 1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3" name="Shape 123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Selections and Masks</a:t>
            </a:r>
          </a:p>
        </p:txBody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A mask is another name for a selection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A mask is a subset of an image’s pixels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This allows us to restrict our processing to a subset of pixels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How do we select regions in GIMP?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8" name="Shape 1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9" name="Shape 129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Histograms</a:t>
            </a:r>
          </a:p>
        </p:txBody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A graph of pixel color frequencies</a:t>
            </a:r>
          </a:p>
        </p:txBody>
      </p:sp>
      <p:sp>
        <p:nvSpPr>
          <p:cNvPr id="131" name="Shape 131"/>
          <p:cNvSpPr/>
          <p:nvPr/>
        </p:nvSpPr>
        <p:spPr>
          <a:xfrm>
            <a:off y="3048000" x="304800"/>
            <a:ext cy="3448049" cx="460127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2" name="Shape 132"/>
          <p:cNvSpPr/>
          <p:nvPr/>
        </p:nvSpPr>
        <p:spPr>
          <a:xfrm>
            <a:off y="2031975" x="6807200"/>
            <a:ext cy="3708400" cx="24765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Pixel Point Processing</a:t>
            </a:r>
          </a:p>
        </p:txBody>
      </p:sp>
      <p:grpSp>
        <p:nvGrpSpPr>
          <p:cNvPr id="138" name="Shape 138"/>
          <p:cNvGrpSpPr/>
          <p:nvPr/>
        </p:nvGrpSpPr>
        <p:grpSpPr>
          <a:xfrm>
            <a:off y="1636453" x="409081"/>
            <a:ext cy="2831989" cx="3187641"/>
            <a:chOff y="0" x="1368337"/>
            <a:chExt cy="2444057" cx="2750990"/>
          </a:xfrm>
        </p:grpSpPr>
        <p:grpSp>
          <p:nvGrpSpPr>
            <p:cNvPr id="139" name="Shape 139"/>
            <p:cNvGrpSpPr/>
            <p:nvPr/>
          </p:nvGrpSpPr>
          <p:grpSpPr>
            <a:xfrm>
              <a:off y="607337" x="1368771"/>
              <a:ext cy="1831200" cx="2749915"/>
              <a:chOff y="607337" x="1368771"/>
              <a:chExt cy="1831200" cx="2749915"/>
            </a:xfrm>
          </p:grpSpPr>
          <p:sp>
            <p:nvSpPr>
              <p:cNvPr id="140" name="Shape 140"/>
              <p:cNvSpPr/>
              <p:nvPr/>
            </p:nvSpPr>
            <p:spPr>
              <a:xfrm>
                <a:off y="609600" x="1371600"/>
                <a:ext cy="1823999" cx="2745299"/>
              </a:xfrm>
              <a:prstGeom prst="rect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l" rtl="0" lvl="0" marR="0" indent="0" mar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t/>
                </a:r>
                <a:endParaRPr strike="noStrike" u="none" b="0" cap="none" baseline="0" sz="1400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endParaRPr>
              </a:p>
            </p:txBody>
          </p:sp>
          <p:cxnSp>
            <p:nvCxnSpPr>
              <p:cNvPr id="141" name="Shape 141"/>
              <p:cNvCxnSpPr>
                <a:stCxn id="142" idx="0"/>
                <a:endCxn id="142" idx="0"/>
              </p:cNvCxnSpPr>
              <p:nvPr/>
            </p:nvCxnSpPr>
            <p:spPr>
              <a:xfrm>
                <a:off y="609600" x="1828800"/>
                <a:ext cy="1828800" cx="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43" name="Shape 143"/>
              <p:cNvCxnSpPr>
                <a:stCxn id="142" idx="0"/>
                <a:endCxn id="142" idx="0"/>
              </p:cNvCxnSpPr>
              <p:nvPr/>
            </p:nvCxnSpPr>
            <p:spPr>
              <a:xfrm>
                <a:off y="608185" x="2282324"/>
                <a:ext cy="1830300" cx="36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44" name="Shape 144"/>
              <p:cNvCxnSpPr>
                <a:stCxn id="142" idx="0"/>
                <a:endCxn id="142" idx="0"/>
              </p:cNvCxnSpPr>
              <p:nvPr/>
            </p:nvCxnSpPr>
            <p:spPr>
              <a:xfrm>
                <a:off y="607902" x="2739241"/>
                <a:ext cy="1830600" cx="39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45" name="Shape 145"/>
              <p:cNvCxnSpPr>
                <a:stCxn id="142" idx="0"/>
                <a:endCxn id="142" idx="0"/>
              </p:cNvCxnSpPr>
              <p:nvPr/>
            </p:nvCxnSpPr>
            <p:spPr>
              <a:xfrm>
                <a:off y="607620" x="3196158"/>
                <a:ext cy="1830900" cx="4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46" name="Shape 146"/>
              <p:cNvCxnSpPr>
                <a:stCxn id="142" idx="0"/>
                <a:endCxn id="142" idx="0"/>
              </p:cNvCxnSpPr>
              <p:nvPr/>
            </p:nvCxnSpPr>
            <p:spPr>
              <a:xfrm>
                <a:off y="607337" x="3653076"/>
                <a:ext cy="1831200" cx="45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47" name="Shape 147"/>
              <p:cNvCxnSpPr>
                <a:stCxn id="142" idx="0"/>
                <a:endCxn id="142" idx="0"/>
              </p:cNvCxnSpPr>
              <p:nvPr/>
            </p:nvCxnSpPr>
            <p:spPr>
              <a:xfrm>
                <a:off y="1066800" x="1371600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48" name="Shape 148"/>
              <p:cNvCxnSpPr>
                <a:stCxn id="142" idx="0"/>
                <a:endCxn id="142" idx="0"/>
              </p:cNvCxnSpPr>
              <p:nvPr/>
            </p:nvCxnSpPr>
            <p:spPr>
              <a:xfrm>
                <a:off y="1521737" x="1368771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49" name="Shape 149"/>
              <p:cNvCxnSpPr>
                <a:stCxn id="142" idx="0"/>
                <a:endCxn id="142" idx="0"/>
              </p:cNvCxnSpPr>
              <p:nvPr/>
            </p:nvCxnSpPr>
            <p:spPr>
              <a:xfrm>
                <a:off y="1985369" x="1375487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</p:grpSp>
        <p:sp>
          <p:nvSpPr>
            <p:cNvPr id="150" name="Shape 150"/>
            <p:cNvSpPr txBox="1"/>
            <p:nvPr/>
          </p:nvSpPr>
          <p:spPr>
            <a:xfrm>
              <a:off y="609600" x="137537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151" name="Shape 151"/>
            <p:cNvSpPr txBox="1"/>
            <p:nvPr/>
          </p:nvSpPr>
          <p:spPr>
            <a:xfrm>
              <a:off y="1068282" x="136833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243</a:t>
              </a:r>
            </a:p>
          </p:txBody>
        </p:sp>
        <p:sp>
          <p:nvSpPr>
            <p:cNvPr id="152" name="Shape 152"/>
            <p:cNvSpPr txBox="1"/>
            <p:nvPr/>
          </p:nvSpPr>
          <p:spPr>
            <a:xfrm>
              <a:off y="1523850" x="1371303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153" name="Shape 153"/>
            <p:cNvSpPr txBox="1"/>
            <p:nvPr/>
          </p:nvSpPr>
          <p:spPr>
            <a:xfrm>
              <a:off y="1976307" x="137426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154" name="Shape 154"/>
            <p:cNvSpPr txBox="1"/>
            <p:nvPr/>
          </p:nvSpPr>
          <p:spPr>
            <a:xfrm>
              <a:off y="1978457" x="182442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155" name="Shape 155"/>
            <p:cNvSpPr txBox="1"/>
            <p:nvPr/>
          </p:nvSpPr>
          <p:spPr>
            <a:xfrm>
              <a:off y="1980607" x="228147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56" name="Shape 156"/>
            <p:cNvSpPr txBox="1"/>
            <p:nvPr/>
          </p:nvSpPr>
          <p:spPr>
            <a:xfrm>
              <a:off y="1982756" x="2745423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57" name="Shape 157"/>
            <p:cNvSpPr txBox="1"/>
            <p:nvPr/>
          </p:nvSpPr>
          <p:spPr>
            <a:xfrm>
              <a:off y="1984758" x="320447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58" name="Shape 158"/>
            <p:cNvSpPr txBox="1"/>
            <p:nvPr/>
          </p:nvSpPr>
          <p:spPr>
            <a:xfrm>
              <a:off y="1977049" x="365396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159" name="Shape 159"/>
            <p:cNvSpPr txBox="1"/>
            <p:nvPr/>
          </p:nvSpPr>
          <p:spPr>
            <a:xfrm>
              <a:off y="1521998" x="1832580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160" name="Shape 160"/>
            <p:cNvSpPr txBox="1"/>
            <p:nvPr/>
          </p:nvSpPr>
          <p:spPr>
            <a:xfrm>
              <a:off y="1527261" x="2289632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61" name="Shape 161"/>
            <p:cNvSpPr txBox="1"/>
            <p:nvPr/>
          </p:nvSpPr>
          <p:spPr>
            <a:xfrm>
              <a:off y="1522516" x="274356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255</a:t>
              </a:r>
            </a:p>
          </p:txBody>
        </p:sp>
        <p:sp>
          <p:nvSpPr>
            <p:cNvPr id="162" name="Shape 162"/>
            <p:cNvSpPr txBox="1"/>
            <p:nvPr/>
          </p:nvSpPr>
          <p:spPr>
            <a:xfrm>
              <a:off y="1527779" x="3204401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63" name="Shape 163"/>
            <p:cNvSpPr txBox="1"/>
            <p:nvPr/>
          </p:nvSpPr>
          <p:spPr>
            <a:xfrm>
              <a:off y="1526000" x="365337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164" name="Shape 164"/>
            <p:cNvSpPr txBox="1"/>
            <p:nvPr/>
          </p:nvSpPr>
          <p:spPr>
            <a:xfrm>
              <a:off y="1064057" x="1831986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165" name="Shape 165"/>
            <p:cNvSpPr txBox="1"/>
            <p:nvPr/>
          </p:nvSpPr>
          <p:spPr>
            <a:xfrm>
              <a:off y="1062425" x="228903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66" name="Shape 166"/>
            <p:cNvSpPr txBox="1"/>
            <p:nvPr/>
          </p:nvSpPr>
          <p:spPr>
            <a:xfrm>
              <a:off y="1070801" x="2742976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67" name="Shape 167"/>
            <p:cNvSpPr txBox="1"/>
            <p:nvPr/>
          </p:nvSpPr>
          <p:spPr>
            <a:xfrm>
              <a:off y="1069170" x="3203808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68" name="Shape 168"/>
            <p:cNvSpPr txBox="1"/>
            <p:nvPr/>
          </p:nvSpPr>
          <p:spPr>
            <a:xfrm>
              <a:off y="1067541" x="3661528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169" name="Shape 169"/>
            <p:cNvSpPr txBox="1"/>
            <p:nvPr/>
          </p:nvSpPr>
          <p:spPr>
            <a:xfrm>
              <a:off y="608710" x="1830133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170" name="Shape 170"/>
            <p:cNvSpPr txBox="1"/>
            <p:nvPr/>
          </p:nvSpPr>
          <p:spPr>
            <a:xfrm>
              <a:off y="610191" x="2287184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171" name="Shape 171"/>
            <p:cNvSpPr txBox="1"/>
            <p:nvPr/>
          </p:nvSpPr>
          <p:spPr>
            <a:xfrm>
              <a:off y="611675" x="2741124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243</a:t>
              </a:r>
            </a:p>
          </p:txBody>
        </p:sp>
        <p:sp>
          <p:nvSpPr>
            <p:cNvPr id="172" name="Shape 172"/>
            <p:cNvSpPr txBox="1"/>
            <p:nvPr/>
          </p:nvSpPr>
          <p:spPr>
            <a:xfrm>
              <a:off y="613156" x="3201956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173" name="Shape 173"/>
            <p:cNvSpPr txBox="1"/>
            <p:nvPr/>
          </p:nvSpPr>
          <p:spPr>
            <a:xfrm>
              <a:off y="604633" x="365967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174" name="Shape 174"/>
            <p:cNvSpPr txBox="1"/>
            <p:nvPr/>
          </p:nvSpPr>
          <p:spPr>
            <a:xfrm>
              <a:off y="0" x="25146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strike="noStrike" u="none" b="0" cap="none" baseline="0" sz="140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175" name="Shape 175"/>
          <p:cNvSpPr txBox="1"/>
          <p:nvPr/>
        </p:nvSpPr>
        <p:spPr>
          <a:xfrm>
            <a:off y="5791200" x="889000"/>
            <a:ext cy="529698" cx="8458175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133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We change each pixel individually</a:t>
            </a:r>
          </a:p>
        </p:txBody>
      </p:sp>
      <p:sp>
        <p:nvSpPr>
          <p:cNvPr id="176" name="Shape 176"/>
          <p:cNvSpPr txBox="1"/>
          <p:nvPr/>
        </p:nvSpPr>
        <p:spPr>
          <a:xfrm>
            <a:off y="6705600" x="1016000"/>
            <a:ext cy="529698" cx="8458175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133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Can be used for lightening, darkening, contrast adjustments</a:t>
            </a:r>
          </a:p>
        </p:txBody>
      </p:sp>
      <p:grpSp>
        <p:nvGrpSpPr>
          <p:cNvPr id="177" name="Shape 177"/>
          <p:cNvGrpSpPr/>
          <p:nvPr/>
        </p:nvGrpSpPr>
        <p:grpSpPr>
          <a:xfrm>
            <a:off y="1743077" x="6001657"/>
            <a:ext cy="2831989" cx="3187641"/>
            <a:chOff y="0" x="1368337"/>
            <a:chExt cy="2444057" cx="2750990"/>
          </a:xfrm>
        </p:grpSpPr>
        <p:grpSp>
          <p:nvGrpSpPr>
            <p:cNvPr id="178" name="Shape 178"/>
            <p:cNvGrpSpPr/>
            <p:nvPr/>
          </p:nvGrpSpPr>
          <p:grpSpPr>
            <a:xfrm>
              <a:off y="607337" x="1368771"/>
              <a:ext cy="1831200" cx="2749915"/>
              <a:chOff y="607337" x="1368771"/>
              <a:chExt cy="1831200" cx="2749915"/>
            </a:xfrm>
          </p:grpSpPr>
          <p:sp>
            <p:nvSpPr>
              <p:cNvPr id="179" name="Shape 179"/>
              <p:cNvSpPr/>
              <p:nvPr/>
            </p:nvSpPr>
            <p:spPr>
              <a:xfrm>
                <a:off y="609600" x="1371600"/>
                <a:ext cy="1823999" cx="2745299"/>
              </a:xfrm>
              <a:prstGeom prst="rect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l" rtl="0" lvl="0" marR="0" indent="0" mar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t/>
                </a:r>
                <a:endParaRPr strike="noStrike" u="none" b="0" cap="none" baseline="0" sz="1400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endParaRPr>
              </a:p>
            </p:txBody>
          </p:sp>
          <p:cxnSp>
            <p:nvCxnSpPr>
              <p:cNvPr id="180" name="Shape 180"/>
              <p:cNvCxnSpPr>
                <a:stCxn id="181" idx="0"/>
                <a:endCxn id="181" idx="0"/>
              </p:cNvCxnSpPr>
              <p:nvPr/>
            </p:nvCxnSpPr>
            <p:spPr>
              <a:xfrm>
                <a:off y="609600" x="1828800"/>
                <a:ext cy="1828800" cx="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82" name="Shape 182"/>
              <p:cNvCxnSpPr>
                <a:stCxn id="181" idx="0"/>
                <a:endCxn id="181" idx="0"/>
              </p:cNvCxnSpPr>
              <p:nvPr/>
            </p:nvCxnSpPr>
            <p:spPr>
              <a:xfrm>
                <a:off y="608185" x="2282324"/>
                <a:ext cy="1830300" cx="36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83" name="Shape 183"/>
              <p:cNvCxnSpPr>
                <a:stCxn id="181" idx="0"/>
                <a:endCxn id="181" idx="0"/>
              </p:cNvCxnSpPr>
              <p:nvPr/>
            </p:nvCxnSpPr>
            <p:spPr>
              <a:xfrm>
                <a:off y="607902" x="2739241"/>
                <a:ext cy="1830600" cx="39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84" name="Shape 184"/>
              <p:cNvCxnSpPr>
                <a:stCxn id="181" idx="0"/>
                <a:endCxn id="181" idx="0"/>
              </p:cNvCxnSpPr>
              <p:nvPr/>
            </p:nvCxnSpPr>
            <p:spPr>
              <a:xfrm>
                <a:off y="607620" x="3196158"/>
                <a:ext cy="1830900" cx="4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85" name="Shape 185"/>
              <p:cNvCxnSpPr>
                <a:stCxn id="181" idx="0"/>
                <a:endCxn id="181" idx="0"/>
              </p:cNvCxnSpPr>
              <p:nvPr/>
            </p:nvCxnSpPr>
            <p:spPr>
              <a:xfrm>
                <a:off y="607337" x="3653076"/>
                <a:ext cy="1831200" cx="45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86" name="Shape 186"/>
              <p:cNvCxnSpPr>
                <a:stCxn id="181" idx="0"/>
                <a:endCxn id="181" idx="0"/>
              </p:cNvCxnSpPr>
              <p:nvPr/>
            </p:nvCxnSpPr>
            <p:spPr>
              <a:xfrm>
                <a:off y="1066800" x="1371600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87" name="Shape 187"/>
              <p:cNvCxnSpPr>
                <a:stCxn id="181" idx="0"/>
                <a:endCxn id="181" idx="0"/>
              </p:cNvCxnSpPr>
              <p:nvPr/>
            </p:nvCxnSpPr>
            <p:spPr>
              <a:xfrm>
                <a:off y="1521737" x="1368771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188" name="Shape 188"/>
              <p:cNvCxnSpPr>
                <a:stCxn id="181" idx="0"/>
                <a:endCxn id="181" idx="0"/>
              </p:cNvCxnSpPr>
              <p:nvPr/>
            </p:nvCxnSpPr>
            <p:spPr>
              <a:xfrm>
                <a:off y="1985369" x="1375487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</p:grpSp>
        <p:sp>
          <p:nvSpPr>
            <p:cNvPr id="189" name="Shape 189"/>
            <p:cNvSpPr txBox="1"/>
            <p:nvPr/>
          </p:nvSpPr>
          <p:spPr>
            <a:xfrm>
              <a:off y="609600" x="137537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243</a:t>
              </a:r>
            </a:p>
          </p:txBody>
        </p:sp>
        <p:sp>
          <p:nvSpPr>
            <p:cNvPr id="190" name="Shape 190"/>
            <p:cNvSpPr txBox="1"/>
            <p:nvPr/>
          </p:nvSpPr>
          <p:spPr>
            <a:xfrm>
              <a:off y="1068282" x="136833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191" name="Shape 191"/>
            <p:cNvSpPr txBox="1"/>
            <p:nvPr/>
          </p:nvSpPr>
          <p:spPr>
            <a:xfrm>
              <a:off y="1523850" x="1371303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229</a:t>
              </a:r>
            </a:p>
          </p:txBody>
        </p:sp>
        <p:sp>
          <p:nvSpPr>
            <p:cNvPr id="192" name="Shape 192"/>
            <p:cNvSpPr txBox="1"/>
            <p:nvPr/>
          </p:nvSpPr>
          <p:spPr>
            <a:xfrm>
              <a:off y="1976307" x="137426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229</a:t>
              </a:r>
            </a:p>
          </p:txBody>
        </p:sp>
        <p:sp>
          <p:nvSpPr>
            <p:cNvPr id="193" name="Shape 193"/>
            <p:cNvSpPr txBox="1"/>
            <p:nvPr/>
          </p:nvSpPr>
          <p:spPr>
            <a:xfrm>
              <a:off y="1978457" x="182442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229</a:t>
              </a:r>
            </a:p>
          </p:txBody>
        </p:sp>
        <p:sp>
          <p:nvSpPr>
            <p:cNvPr id="194" name="Shape 194"/>
            <p:cNvSpPr txBox="1"/>
            <p:nvPr/>
          </p:nvSpPr>
          <p:spPr>
            <a:xfrm>
              <a:off y="1980607" x="228147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95" name="Shape 195"/>
            <p:cNvSpPr txBox="1"/>
            <p:nvPr/>
          </p:nvSpPr>
          <p:spPr>
            <a:xfrm>
              <a:off y="1982756" x="2745423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96" name="Shape 196"/>
            <p:cNvSpPr txBox="1"/>
            <p:nvPr/>
          </p:nvSpPr>
          <p:spPr>
            <a:xfrm>
              <a:off y="1984758" x="320447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97" name="Shape 197"/>
            <p:cNvSpPr txBox="1"/>
            <p:nvPr/>
          </p:nvSpPr>
          <p:spPr>
            <a:xfrm>
              <a:off y="1977049" x="3653967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241</a:t>
              </a:r>
            </a:p>
          </p:txBody>
        </p:sp>
        <p:sp>
          <p:nvSpPr>
            <p:cNvPr id="198" name="Shape 198"/>
            <p:cNvSpPr txBox="1"/>
            <p:nvPr/>
          </p:nvSpPr>
          <p:spPr>
            <a:xfrm>
              <a:off y="1521998" x="1832580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241</a:t>
              </a:r>
            </a:p>
          </p:txBody>
        </p:sp>
        <p:sp>
          <p:nvSpPr>
            <p:cNvPr id="199" name="Shape 199"/>
            <p:cNvSpPr txBox="1"/>
            <p:nvPr/>
          </p:nvSpPr>
          <p:spPr>
            <a:xfrm>
              <a:off y="1527261" x="2289632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00" name="Shape 200"/>
            <p:cNvSpPr txBox="1"/>
            <p:nvPr/>
          </p:nvSpPr>
          <p:spPr>
            <a:xfrm>
              <a:off y="1522516" x="274356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254</a:t>
              </a:r>
            </a:p>
          </p:txBody>
        </p:sp>
        <p:sp>
          <p:nvSpPr>
            <p:cNvPr id="201" name="Shape 201"/>
            <p:cNvSpPr txBox="1"/>
            <p:nvPr/>
          </p:nvSpPr>
          <p:spPr>
            <a:xfrm>
              <a:off y="1527779" x="3204401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02" name="Shape 202"/>
            <p:cNvSpPr txBox="1"/>
            <p:nvPr/>
          </p:nvSpPr>
          <p:spPr>
            <a:xfrm>
              <a:off y="1526000" x="365337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229</a:t>
              </a:r>
            </a:p>
          </p:txBody>
        </p:sp>
        <p:sp>
          <p:nvSpPr>
            <p:cNvPr id="203" name="Shape 203"/>
            <p:cNvSpPr txBox="1"/>
            <p:nvPr/>
          </p:nvSpPr>
          <p:spPr>
            <a:xfrm>
              <a:off y="1064057" x="1831986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241</a:t>
              </a:r>
            </a:p>
          </p:txBody>
        </p:sp>
        <p:sp>
          <p:nvSpPr>
            <p:cNvPr id="204" name="Shape 204"/>
            <p:cNvSpPr txBox="1"/>
            <p:nvPr/>
          </p:nvSpPr>
          <p:spPr>
            <a:xfrm>
              <a:off y="1062425" x="2289039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05" name="Shape 205"/>
            <p:cNvSpPr txBox="1"/>
            <p:nvPr/>
          </p:nvSpPr>
          <p:spPr>
            <a:xfrm>
              <a:off y="1070801" x="2742976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06" name="Shape 206"/>
            <p:cNvSpPr txBox="1"/>
            <p:nvPr/>
          </p:nvSpPr>
          <p:spPr>
            <a:xfrm>
              <a:off y="1069170" x="3203808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07" name="Shape 207"/>
            <p:cNvSpPr txBox="1"/>
            <p:nvPr/>
          </p:nvSpPr>
          <p:spPr>
            <a:xfrm>
              <a:off y="1067541" x="3661528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229</a:t>
              </a:r>
            </a:p>
          </p:txBody>
        </p:sp>
        <p:sp>
          <p:nvSpPr>
            <p:cNvPr id="208" name="Shape 208"/>
            <p:cNvSpPr txBox="1"/>
            <p:nvPr/>
          </p:nvSpPr>
          <p:spPr>
            <a:xfrm>
              <a:off y="608710" x="1830133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243</a:t>
              </a:r>
            </a:p>
          </p:txBody>
        </p:sp>
        <p:sp>
          <p:nvSpPr>
            <p:cNvPr id="209" name="Shape 209"/>
            <p:cNvSpPr txBox="1"/>
            <p:nvPr/>
          </p:nvSpPr>
          <p:spPr>
            <a:xfrm>
              <a:off y="610191" x="2287184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243</a:t>
              </a:r>
            </a:p>
          </p:txBody>
        </p:sp>
        <p:sp>
          <p:nvSpPr>
            <p:cNvPr id="210" name="Shape 210"/>
            <p:cNvSpPr txBox="1"/>
            <p:nvPr/>
          </p:nvSpPr>
          <p:spPr>
            <a:xfrm>
              <a:off y="611675" x="2741124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211" name="Shape 211"/>
            <p:cNvSpPr txBox="1"/>
            <p:nvPr/>
          </p:nvSpPr>
          <p:spPr>
            <a:xfrm>
              <a:off y="613156" x="3201956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241</a:t>
              </a:r>
            </a:p>
          </p:txBody>
        </p:sp>
        <p:sp>
          <p:nvSpPr>
            <p:cNvPr id="212" name="Shape 212"/>
            <p:cNvSpPr txBox="1"/>
            <p:nvPr/>
          </p:nvSpPr>
          <p:spPr>
            <a:xfrm>
              <a:off y="604633" x="3659675"/>
              <a:ext cy="459299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241</a:t>
              </a:r>
            </a:p>
          </p:txBody>
        </p:sp>
        <p:sp>
          <p:nvSpPr>
            <p:cNvPr id="213" name="Shape 213"/>
            <p:cNvSpPr txBox="1"/>
            <p:nvPr/>
          </p:nvSpPr>
          <p:spPr>
            <a:xfrm>
              <a:off y="0" x="25146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strike="noStrike" u="none" b="0" cap="none" baseline="0" sz="140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214" name="Shape 214"/>
          <p:cNvSpPr/>
          <p:nvPr/>
        </p:nvSpPr>
        <p:spPr>
          <a:xfrm>
            <a:off y="2749525" x="4070350"/>
            <a:ext cy="1397000" cx="1397000"/>
          </a:xfrm>
          <a:custGeom>
            <a:pathLst>
              <a:path w="21600" extrusionOk="0" h="21600">
                <a:moveTo>
                  <a:pt y="5615" x="0"/>
                </a:moveTo>
                <a:lnTo>
                  <a:pt y="5615" x="10427"/>
                </a:lnTo>
                <a:cubicBezTo>
                  <a:pt y="5615" x="10427"/>
                  <a:pt y="481" x="10412"/>
                  <a:pt y="435" x="10427"/>
                </a:cubicBezTo>
                <a:cubicBezTo>
                  <a:pt y="-550" x="10427"/>
                  <a:pt y="445" x="11410"/>
                  <a:pt y="445" x="11410"/>
                </a:cubicBezTo>
                <a:lnTo>
                  <a:pt y="10795" x="21600"/>
                </a:lnTo>
                <a:cubicBezTo>
                  <a:pt y="10795" x="21600"/>
                  <a:pt y="21119" x="11413"/>
                  <a:pt y="21141" x="11413"/>
                </a:cubicBezTo>
                <a:cubicBezTo>
                  <a:pt y="22165" x="10263"/>
                  <a:pt y="21155" x="10427"/>
                  <a:pt y="21155" x="10427"/>
                </a:cubicBezTo>
                <a:lnTo>
                  <a:pt y="15976" x="10427"/>
                </a:lnTo>
                <a:lnTo>
                  <a:pt y="15976" x="0"/>
                </a:lnTo>
                <a:lnTo>
                  <a:pt y="5615" x="0"/>
                </a:lnTo>
                <a:close/>
              </a:path>
            </a:pathLst>
          </a:custGeom>
          <a:solidFill>
            <a:srgbClr val="FFFFFF"/>
          </a:solidFill>
          <a:ln w="12700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8" name="Shape 2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9" name="Shape 219"/>
          <p:cNvSpPr txBox="1"/>
          <p:nvPr>
            <p:ph type="title"/>
          </p:nvPr>
        </p:nvSpPr>
        <p:spPr>
          <a:xfrm>
            <a:off y="304800" x="304800"/>
            <a:ext cy="990598" cx="96265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42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Pixel Group Processing</a:t>
            </a:r>
          </a:p>
        </p:txBody>
      </p:sp>
      <p:sp>
        <p:nvSpPr>
          <p:cNvPr id="220" name="Shape 220"/>
          <p:cNvSpPr txBox="1"/>
          <p:nvPr/>
        </p:nvSpPr>
        <p:spPr>
          <a:xfrm>
            <a:off y="6197600" x="878775"/>
            <a:ext cy="529698" cx="8458175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133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We change each pixel based on its neighbors</a:t>
            </a:r>
          </a:p>
        </p:txBody>
      </p:sp>
      <p:sp>
        <p:nvSpPr>
          <p:cNvPr id="221" name="Shape 221"/>
          <p:cNvSpPr txBox="1"/>
          <p:nvPr/>
        </p:nvSpPr>
        <p:spPr>
          <a:xfrm>
            <a:off y="6705600" x="1016000"/>
            <a:ext cy="529698" cx="8458175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133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Can be used for blurring, sharpening, complex filters</a:t>
            </a:r>
          </a:p>
        </p:txBody>
      </p:sp>
      <p:sp>
        <p:nvSpPr>
          <p:cNvPr id="222" name="Shape 222"/>
          <p:cNvSpPr/>
          <p:nvPr/>
        </p:nvSpPr>
        <p:spPr>
          <a:xfrm>
            <a:off y="2546350" x="4273550"/>
            <a:ext cy="921774" cx="921774"/>
          </a:xfrm>
          <a:custGeom>
            <a:pathLst>
              <a:path w="21600" extrusionOk="0" h="21600">
                <a:moveTo>
                  <a:pt y="5615" x="0"/>
                </a:moveTo>
                <a:lnTo>
                  <a:pt y="5615" x="10427"/>
                </a:lnTo>
                <a:cubicBezTo>
                  <a:pt y="5615" x="10427"/>
                  <a:pt y="481" x="10412"/>
                  <a:pt y="435" x="10427"/>
                </a:cubicBezTo>
                <a:cubicBezTo>
                  <a:pt y="-550" x="10427"/>
                  <a:pt y="445" x="11410"/>
                  <a:pt y="445" x="11410"/>
                </a:cubicBezTo>
                <a:lnTo>
                  <a:pt y="10795" x="21600"/>
                </a:lnTo>
                <a:cubicBezTo>
                  <a:pt y="10795" x="21600"/>
                  <a:pt y="21119" x="11413"/>
                  <a:pt y="21141" x="11413"/>
                </a:cubicBezTo>
                <a:cubicBezTo>
                  <a:pt y="22165" x="10263"/>
                  <a:pt y="21155" x="10427"/>
                  <a:pt y="21155" x="10427"/>
                </a:cubicBezTo>
                <a:lnTo>
                  <a:pt y="15976" x="10427"/>
                </a:lnTo>
                <a:lnTo>
                  <a:pt y="15976" x="0"/>
                </a:lnTo>
                <a:lnTo>
                  <a:pt y="5615" x="0"/>
                </a:lnTo>
                <a:close/>
              </a:path>
            </a:pathLst>
          </a:custGeom>
          <a:solidFill>
            <a:srgbClr val="FFFFFF"/>
          </a:solidFill>
          <a:ln w="12700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223" name="Shape 223"/>
          <p:cNvGrpSpPr/>
          <p:nvPr/>
        </p:nvGrpSpPr>
        <p:grpSpPr>
          <a:xfrm>
            <a:off y="4475909" x="3969507"/>
            <a:ext cy="1563850" cx="1563269"/>
            <a:chOff y="300130" x="1673138"/>
            <a:chExt cy="1378049" cx="1377536"/>
          </a:xfrm>
        </p:grpSpPr>
        <p:sp>
          <p:nvSpPr>
            <p:cNvPr id="224" name="Shape 224"/>
            <p:cNvSpPr/>
            <p:nvPr/>
          </p:nvSpPr>
          <p:spPr>
            <a:xfrm>
              <a:off y="304800" x="1676400"/>
              <a:ext cy="1371598" cx="1371598"/>
            </a:xfrm>
            <a:prstGeom prst="rect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strike="noStrike" u="none" b="0" cap="none" baseline="0" sz="140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endParaRPr>
            </a:p>
          </p:txBody>
        </p:sp>
        <p:cxnSp>
          <p:nvCxnSpPr>
            <p:cNvPr id="225" name="Shape 225"/>
            <p:cNvCxnSpPr>
              <a:stCxn id="226" idx="0"/>
              <a:endCxn id="226" idx="0"/>
            </p:cNvCxnSpPr>
            <p:nvPr/>
          </p:nvCxnSpPr>
          <p:spPr>
            <a:xfrm>
              <a:off y="762000" x="1676400"/>
              <a:ext cy="0" cx="13716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27" name="Shape 227"/>
            <p:cNvCxnSpPr>
              <a:stCxn id="226" idx="0"/>
              <a:endCxn id="226" idx="0"/>
            </p:cNvCxnSpPr>
            <p:nvPr/>
          </p:nvCxnSpPr>
          <p:spPr>
            <a:xfrm>
              <a:off y="1219200" x="1676400"/>
              <a:ext cy="0" cx="13716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28" name="Shape 228"/>
            <p:cNvCxnSpPr>
              <a:stCxn id="226" idx="0"/>
              <a:endCxn id="226" idx="0"/>
            </p:cNvCxnSpPr>
            <p:nvPr/>
          </p:nvCxnSpPr>
          <p:spPr>
            <a:xfrm>
              <a:off y="304800" x="2133600"/>
              <a:ext cy="13716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29" name="Shape 229"/>
            <p:cNvCxnSpPr>
              <a:stCxn id="226" idx="0"/>
              <a:endCxn id="226" idx="0"/>
            </p:cNvCxnSpPr>
            <p:nvPr/>
          </p:nvCxnSpPr>
          <p:spPr>
            <a:xfrm>
              <a:off y="304800" x="2590800"/>
              <a:ext cy="13716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sp>
          <p:nvSpPr>
            <p:cNvPr id="230" name="Shape 230"/>
            <p:cNvSpPr txBox="1"/>
            <p:nvPr/>
          </p:nvSpPr>
          <p:spPr>
            <a:xfrm>
              <a:off y="303242" x="1673138"/>
              <a:ext cy="457200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34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1/9</a:t>
              </a:r>
            </a:p>
          </p:txBody>
        </p:sp>
        <p:sp>
          <p:nvSpPr>
            <p:cNvPr id="231" name="Shape 231"/>
            <p:cNvSpPr txBox="1"/>
            <p:nvPr/>
          </p:nvSpPr>
          <p:spPr>
            <a:xfrm>
              <a:off y="300130" x="2137899"/>
              <a:ext cy="457200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34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1/9</a:t>
              </a:r>
            </a:p>
          </p:txBody>
        </p:sp>
        <p:sp>
          <p:nvSpPr>
            <p:cNvPr id="232" name="Shape 232"/>
            <p:cNvSpPr txBox="1"/>
            <p:nvPr/>
          </p:nvSpPr>
          <p:spPr>
            <a:xfrm>
              <a:off y="307022" x="2589539"/>
              <a:ext cy="457200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34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1/9</a:t>
              </a:r>
            </a:p>
          </p:txBody>
        </p:sp>
        <p:sp>
          <p:nvSpPr>
            <p:cNvPr id="233" name="Shape 233"/>
            <p:cNvSpPr txBox="1"/>
            <p:nvPr/>
          </p:nvSpPr>
          <p:spPr>
            <a:xfrm>
              <a:off y="761110" x="1676474"/>
              <a:ext cy="457200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34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1/9</a:t>
              </a:r>
            </a:p>
          </p:txBody>
        </p:sp>
        <p:sp>
          <p:nvSpPr>
            <p:cNvPr id="234" name="Shape 234"/>
            <p:cNvSpPr txBox="1"/>
            <p:nvPr/>
          </p:nvSpPr>
          <p:spPr>
            <a:xfrm>
              <a:off y="764889" x="2131226"/>
              <a:ext cy="457200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34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1/9</a:t>
              </a:r>
            </a:p>
          </p:txBody>
        </p:sp>
        <p:sp>
          <p:nvSpPr>
            <p:cNvPr id="235" name="Shape 235"/>
            <p:cNvSpPr txBox="1"/>
            <p:nvPr/>
          </p:nvSpPr>
          <p:spPr>
            <a:xfrm>
              <a:off y="758664" x="2592875"/>
              <a:ext cy="457200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34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1/9</a:t>
              </a:r>
            </a:p>
          </p:txBody>
        </p:sp>
        <p:sp>
          <p:nvSpPr>
            <p:cNvPr id="236" name="Shape 236"/>
            <p:cNvSpPr txBox="1"/>
            <p:nvPr/>
          </p:nvSpPr>
          <p:spPr>
            <a:xfrm>
              <a:off y="1219644" x="1679808"/>
              <a:ext cy="457200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34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1/9</a:t>
              </a:r>
            </a:p>
          </p:txBody>
        </p:sp>
        <p:sp>
          <p:nvSpPr>
            <p:cNvPr id="237" name="Shape 237"/>
            <p:cNvSpPr txBox="1"/>
            <p:nvPr/>
          </p:nvSpPr>
          <p:spPr>
            <a:xfrm>
              <a:off y="1220311" x="2134563"/>
              <a:ext cy="457200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34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1/9</a:t>
              </a:r>
            </a:p>
          </p:txBody>
        </p:sp>
        <p:sp>
          <p:nvSpPr>
            <p:cNvPr id="238" name="Shape 238"/>
            <p:cNvSpPr txBox="1"/>
            <p:nvPr/>
          </p:nvSpPr>
          <p:spPr>
            <a:xfrm>
              <a:off y="1220979" x="2586203"/>
              <a:ext cy="457200" cx="457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34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1/9</a:t>
              </a:r>
            </a:p>
          </p:txBody>
        </p:sp>
      </p:grpSp>
      <p:sp>
        <p:nvSpPr>
          <p:cNvPr id="239" name="Shape 239"/>
          <p:cNvSpPr txBox="1"/>
          <p:nvPr/>
        </p:nvSpPr>
        <p:spPr>
          <a:xfrm>
            <a:off y="2031975" x="5994400"/>
            <a:ext cy="1240175" cx="3787348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133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1/9*243 + 1/9*242 + 1/9*0 +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133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1/9*230 + 1/9*242 + 1/9*0 +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133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1/9*230 + 1/9*230 + 1/9*0 =</a:t>
            </a:r>
          </a:p>
        </p:txBody>
      </p:sp>
      <p:sp>
        <p:nvSpPr>
          <p:cNvPr id="240" name="Shape 240"/>
          <p:cNvSpPr txBox="1"/>
          <p:nvPr/>
        </p:nvSpPr>
        <p:spPr>
          <a:xfrm>
            <a:off y="3251200" x="7213600"/>
            <a:ext cy="1036475" cx="1661850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42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158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y="4972975" x="6506600"/>
            <a:ext cy="742148" cx="323192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convolution mask</a:t>
            </a:r>
          </a:p>
        </p:txBody>
      </p:sp>
      <p:sp>
        <p:nvSpPr>
          <p:cNvPr id="242" name="Shape 242"/>
          <p:cNvSpPr/>
          <p:nvPr/>
        </p:nvSpPr>
        <p:spPr>
          <a:xfrm flipH="1">
            <a:off y="4883150" x="5797549"/>
            <a:ext cy="558749" cx="558749"/>
          </a:xfrm>
          <a:custGeom>
            <a:pathLst>
              <a:path w="21600" extrusionOk="0" h="21600">
                <a:moveTo>
                  <a:pt y="5615" x="0"/>
                </a:moveTo>
                <a:lnTo>
                  <a:pt y="5615" x="10427"/>
                </a:lnTo>
                <a:cubicBezTo>
                  <a:pt y="5615" x="10427"/>
                  <a:pt y="481" x="10412"/>
                  <a:pt y="435" x="10427"/>
                </a:cubicBezTo>
                <a:cubicBezTo>
                  <a:pt y="-550" x="10427"/>
                  <a:pt y="445" x="11410"/>
                  <a:pt y="445" x="11410"/>
                </a:cubicBezTo>
                <a:lnTo>
                  <a:pt y="10795" x="21600"/>
                </a:lnTo>
                <a:cubicBezTo>
                  <a:pt y="10795" x="21600"/>
                  <a:pt y="21119" x="11413"/>
                  <a:pt y="21141" x="11413"/>
                </a:cubicBezTo>
                <a:cubicBezTo>
                  <a:pt y="22165" x="10263"/>
                  <a:pt y="21155" x="10427"/>
                  <a:pt y="21155" x="10427"/>
                </a:cubicBezTo>
                <a:lnTo>
                  <a:pt y="15976" x="10427"/>
                </a:lnTo>
                <a:lnTo>
                  <a:pt y="15976" x="0"/>
                </a:lnTo>
                <a:lnTo>
                  <a:pt y="5615" x="0"/>
                </a:lnTo>
                <a:close/>
              </a:path>
            </a:pathLst>
          </a:custGeom>
          <a:solidFill>
            <a:srgbClr val="FFFFFF"/>
          </a:solidFill>
          <a:ln w="12700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243" name="Shape 243"/>
          <p:cNvGrpSpPr/>
          <p:nvPr/>
        </p:nvGrpSpPr>
        <p:grpSpPr>
          <a:xfrm>
            <a:off y="1941566" x="502230"/>
            <a:ext cy="2131340" cx="3187569"/>
            <a:chOff y="1247483" x="-2267743"/>
            <a:chExt cy="2131340" cx="3187569"/>
          </a:xfrm>
        </p:grpSpPr>
        <p:grpSp>
          <p:nvGrpSpPr>
            <p:cNvPr id="244" name="Shape 244"/>
            <p:cNvGrpSpPr/>
            <p:nvPr/>
          </p:nvGrpSpPr>
          <p:grpSpPr>
            <a:xfrm>
              <a:off y="1250617" x="-2267240"/>
              <a:ext cy="2121810" cx="3186326"/>
              <a:chOff y="607337" x="1368771"/>
              <a:chExt cy="1831200" cx="2749915"/>
            </a:xfrm>
          </p:grpSpPr>
          <p:sp>
            <p:nvSpPr>
              <p:cNvPr id="245" name="Shape 245"/>
              <p:cNvSpPr/>
              <p:nvPr/>
            </p:nvSpPr>
            <p:spPr>
              <a:xfrm>
                <a:off y="609600" x="1371600"/>
                <a:ext cy="1823999" cx="2745299"/>
              </a:xfrm>
              <a:prstGeom prst="rect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l" rtl="0" lvl="0" marR="0" indent="0" mar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t/>
                </a:r>
                <a:endParaRPr strike="noStrike" u="none" b="0" cap="none" baseline="0" sz="1400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endParaRPr>
              </a:p>
            </p:txBody>
          </p:sp>
          <p:cxnSp>
            <p:nvCxnSpPr>
              <p:cNvPr id="246" name="Shape 246"/>
              <p:cNvCxnSpPr>
                <a:stCxn id="247" idx="0"/>
                <a:endCxn id="247" idx="0"/>
              </p:cNvCxnSpPr>
              <p:nvPr/>
            </p:nvCxnSpPr>
            <p:spPr>
              <a:xfrm>
                <a:off y="609600" x="1828800"/>
                <a:ext cy="1828800" cx="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248" name="Shape 248"/>
              <p:cNvCxnSpPr>
                <a:stCxn id="247" idx="0"/>
                <a:endCxn id="247" idx="0"/>
              </p:cNvCxnSpPr>
              <p:nvPr/>
            </p:nvCxnSpPr>
            <p:spPr>
              <a:xfrm>
                <a:off y="608185" x="2282324"/>
                <a:ext cy="1830300" cx="36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249" name="Shape 249"/>
              <p:cNvCxnSpPr>
                <a:stCxn id="247" idx="0"/>
                <a:endCxn id="247" idx="0"/>
              </p:cNvCxnSpPr>
              <p:nvPr/>
            </p:nvCxnSpPr>
            <p:spPr>
              <a:xfrm>
                <a:off y="607902" x="2739241"/>
                <a:ext cy="1830600" cx="39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250" name="Shape 250"/>
              <p:cNvCxnSpPr>
                <a:stCxn id="247" idx="0"/>
                <a:endCxn id="247" idx="0"/>
              </p:cNvCxnSpPr>
              <p:nvPr/>
            </p:nvCxnSpPr>
            <p:spPr>
              <a:xfrm>
                <a:off y="607620" x="3196158"/>
                <a:ext cy="1830900" cx="4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251" name="Shape 251"/>
              <p:cNvCxnSpPr>
                <a:stCxn id="247" idx="0"/>
                <a:endCxn id="247" idx="0"/>
              </p:cNvCxnSpPr>
              <p:nvPr/>
            </p:nvCxnSpPr>
            <p:spPr>
              <a:xfrm>
                <a:off y="607337" x="3653076"/>
                <a:ext cy="1831200" cx="45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252" name="Shape 252"/>
              <p:cNvCxnSpPr>
                <a:stCxn id="247" idx="0"/>
                <a:endCxn id="247" idx="0"/>
              </p:cNvCxnSpPr>
              <p:nvPr/>
            </p:nvCxnSpPr>
            <p:spPr>
              <a:xfrm>
                <a:off y="1066800" x="1371600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253" name="Shape 253"/>
              <p:cNvCxnSpPr>
                <a:stCxn id="247" idx="0"/>
                <a:endCxn id="247" idx="0"/>
              </p:cNvCxnSpPr>
              <p:nvPr/>
            </p:nvCxnSpPr>
            <p:spPr>
              <a:xfrm>
                <a:off y="1521737" x="1368771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  <p:cxnSp>
            <p:nvCxnSpPr>
              <p:cNvPr id="254" name="Shape 254"/>
              <p:cNvCxnSpPr>
                <a:stCxn id="247" idx="0"/>
                <a:endCxn id="247" idx="0"/>
              </p:cNvCxnSpPr>
              <p:nvPr/>
            </p:nvCxnSpPr>
            <p:spPr>
              <a:xfrm>
                <a:off y="1985369" x="1375487"/>
                <a:ext cy="0" cx="2743200"/>
              </a:xfrm>
              <a:prstGeom prst="straightConnector1">
                <a:avLst/>
              </a:prstGeom>
              <a:noFill/>
              <a:ln w="19050" cap="flat">
                <a:solidFill>
                  <a:srgbClr val="073763"/>
                </a:solidFill>
                <a:prstDash val="solid"/>
                <a:round/>
                <a:headEnd w="med" len="med" type="none"/>
                <a:tailEnd w="med" len="med" type="none"/>
              </a:ln>
            </p:spPr>
          </p:cxnSp>
        </p:grpSp>
        <p:sp>
          <p:nvSpPr>
            <p:cNvPr id="255" name="Shape 255"/>
            <p:cNvSpPr txBox="1"/>
            <p:nvPr/>
          </p:nvSpPr>
          <p:spPr>
            <a:xfrm>
              <a:off y="1253237" x="-2259584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256" name="Shape 256"/>
            <p:cNvSpPr txBox="1"/>
            <p:nvPr/>
          </p:nvSpPr>
          <p:spPr>
            <a:xfrm>
              <a:off y="1784713" x="-2267743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243</a:t>
              </a:r>
            </a:p>
          </p:txBody>
        </p:sp>
        <p:sp>
          <p:nvSpPr>
            <p:cNvPr id="257" name="Shape 257"/>
            <p:cNvSpPr txBox="1"/>
            <p:nvPr/>
          </p:nvSpPr>
          <p:spPr>
            <a:xfrm>
              <a:off y="2312581" x="-2264308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258" name="Shape 258"/>
            <p:cNvSpPr txBox="1"/>
            <p:nvPr/>
          </p:nvSpPr>
          <p:spPr>
            <a:xfrm>
              <a:off y="2836841" x="-2260873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259" name="Shape 259"/>
            <p:cNvSpPr txBox="1"/>
            <p:nvPr/>
          </p:nvSpPr>
          <p:spPr>
            <a:xfrm>
              <a:off y="2839333" x="-1739275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260" name="Shape 260"/>
            <p:cNvSpPr txBox="1"/>
            <p:nvPr/>
          </p:nvSpPr>
          <p:spPr>
            <a:xfrm>
              <a:off y="2841823" x="-1209688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61" name="Shape 261"/>
            <p:cNvSpPr txBox="1"/>
            <p:nvPr/>
          </p:nvSpPr>
          <p:spPr>
            <a:xfrm>
              <a:off y="2844314" x="-672114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62" name="Shape 262"/>
            <p:cNvSpPr txBox="1"/>
            <p:nvPr/>
          </p:nvSpPr>
          <p:spPr>
            <a:xfrm>
              <a:off y="2846633" x="-140210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63" name="Shape 263"/>
            <p:cNvSpPr txBox="1"/>
            <p:nvPr/>
          </p:nvSpPr>
          <p:spPr>
            <a:xfrm>
              <a:off y="2837700" x="380613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264" name="Shape 264"/>
            <p:cNvSpPr txBox="1"/>
            <p:nvPr/>
          </p:nvSpPr>
          <p:spPr>
            <a:xfrm>
              <a:off y="2310433" x="-1729826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265" name="Shape 265"/>
            <p:cNvSpPr txBox="1"/>
            <p:nvPr/>
          </p:nvSpPr>
          <p:spPr>
            <a:xfrm>
              <a:off y="2316532" x="-1200241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66" name="Shape 266"/>
            <p:cNvSpPr txBox="1"/>
            <p:nvPr/>
          </p:nvSpPr>
          <p:spPr>
            <a:xfrm>
              <a:off y="2311034" x="-674262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255</a:t>
              </a:r>
            </a:p>
          </p:txBody>
        </p:sp>
        <p:sp>
          <p:nvSpPr>
            <p:cNvPr id="267" name="Shape 267"/>
            <p:cNvSpPr txBox="1"/>
            <p:nvPr/>
          </p:nvSpPr>
          <p:spPr>
            <a:xfrm>
              <a:off y="2317133" x="-140295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68" name="Shape 268"/>
            <p:cNvSpPr txBox="1"/>
            <p:nvPr/>
          </p:nvSpPr>
          <p:spPr>
            <a:xfrm>
              <a:off y="2315072" x="379927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269" name="Shape 269"/>
            <p:cNvSpPr txBox="1"/>
            <p:nvPr/>
          </p:nvSpPr>
          <p:spPr>
            <a:xfrm>
              <a:off y="1779816" x="-1730514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270" name="Shape 270"/>
            <p:cNvSpPr txBox="1"/>
            <p:nvPr/>
          </p:nvSpPr>
          <p:spPr>
            <a:xfrm>
              <a:off y="1777927" x="-1200928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71" name="Shape 271"/>
            <p:cNvSpPr txBox="1"/>
            <p:nvPr/>
          </p:nvSpPr>
          <p:spPr>
            <a:xfrm>
              <a:off y="1787633" x="-674950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72" name="Shape 272"/>
            <p:cNvSpPr txBox="1"/>
            <p:nvPr/>
          </p:nvSpPr>
          <p:spPr>
            <a:xfrm>
              <a:off y="1785743" x="-140982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73" name="Shape 273"/>
            <p:cNvSpPr txBox="1"/>
            <p:nvPr/>
          </p:nvSpPr>
          <p:spPr>
            <a:xfrm>
              <a:off y="1783853" x="389373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230</a:t>
              </a:r>
            </a:p>
          </p:txBody>
        </p:sp>
        <p:sp>
          <p:nvSpPr>
            <p:cNvPr id="274" name="Shape 274"/>
            <p:cNvSpPr txBox="1"/>
            <p:nvPr/>
          </p:nvSpPr>
          <p:spPr>
            <a:xfrm>
              <a:off y="1252207" x="-1732660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275" name="Shape 275"/>
            <p:cNvSpPr txBox="1"/>
            <p:nvPr/>
          </p:nvSpPr>
          <p:spPr>
            <a:xfrm>
              <a:off y="1253925" x="-1203075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244</a:t>
              </a:r>
            </a:p>
          </p:txBody>
        </p:sp>
        <p:sp>
          <p:nvSpPr>
            <p:cNvPr id="276" name="Shape 276"/>
            <p:cNvSpPr txBox="1"/>
            <p:nvPr/>
          </p:nvSpPr>
          <p:spPr>
            <a:xfrm>
              <a:off y="1255641" x="-677097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243</a:t>
              </a:r>
            </a:p>
          </p:txBody>
        </p:sp>
        <p:sp>
          <p:nvSpPr>
            <p:cNvPr id="277" name="Shape 277"/>
            <p:cNvSpPr txBox="1"/>
            <p:nvPr/>
          </p:nvSpPr>
          <p:spPr>
            <a:xfrm>
              <a:off y="1257359" x="-143131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  <p:sp>
          <p:nvSpPr>
            <p:cNvPr id="278" name="Shape 278"/>
            <p:cNvSpPr txBox="1"/>
            <p:nvPr/>
          </p:nvSpPr>
          <p:spPr>
            <a:xfrm>
              <a:off y="1247483" x="387227"/>
              <a:ext cy="532190" cx="530451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1158" lang="en-US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242</a:t>
              </a:r>
            </a:p>
          </p:txBody>
        </p:sp>
      </p:grpSp>
      <p:sp>
        <p:nvSpPr>
          <p:cNvPr id="279" name="Shape 279"/>
          <p:cNvSpPr/>
          <p:nvPr/>
        </p:nvSpPr>
        <p:spPr>
          <a:xfrm>
            <a:off y="2906250" x="969900"/>
            <a:ext cy="748798" cx="690300"/>
          </a:xfrm>
          <a:prstGeom prst="rect">
            <a:avLst/>
          </a:prstGeom>
          <a:noFill/>
          <a:ln w="19050" cap="flat">
            <a:solidFill>
              <a:srgbClr val="CC4125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1400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blank">
      <a:dk1>
        <a:srgbClr val="000000"/>
      </a:dk1>
      <a:lt1>
        <a:srgbClr val="FFFFFF"/>
      </a:lt1>
      <a:dk2>
        <a:srgbClr val="073763"/>
      </a:dk2>
      <a:lt2>
        <a:srgbClr val="CFE2F3"/>
      </a:lt2>
      <a:accent1>
        <a:srgbClr val="404040"/>
      </a:accent1>
      <a:accent2>
        <a:srgbClr val="808080"/>
      </a:accent2>
      <a:accent3>
        <a:srgbClr val="C0C0C0"/>
      </a:accent3>
      <a:accent4>
        <a:srgbClr val="396187"/>
      </a:accent4>
      <a:accent5>
        <a:srgbClr val="6B8CAB"/>
      </a:accent5>
      <a:accent6>
        <a:srgbClr val="9DB7CF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