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>
  <p:sldMasterIdLst>
    <p:sldMasterId id="214748365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7620000" cx="10160000"/>
  <p:notesSz cy="10160000" cx="7620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14.xml" Type="http://schemas.openxmlformats.org/officeDocument/2006/relationships/slide" Id="rId19"/><Relationship Target="slides/slide13.xml" Type="http://schemas.openxmlformats.org/officeDocument/2006/relationships/slide" Id="rId18"/><Relationship Target="slides/slide12.xml" Type="http://schemas.openxmlformats.org/officeDocument/2006/relationships/slide" Id="rId17"/><Relationship Target="slides/slide11.xml" Type="http://schemas.openxmlformats.org/officeDocument/2006/relationships/slide" Id="rId16"/><Relationship Target="slides/slide10.xml" Type="http://schemas.openxmlformats.org/officeDocument/2006/relationships/slide" Id="rId15"/><Relationship Target="slides/slide9.xml" Type="http://schemas.openxmlformats.org/officeDocument/2006/relationships/slide" Id="rId14"/><Relationship Target="slides/slide16.xml" Type="http://schemas.openxmlformats.org/officeDocument/2006/relationships/slide" Id="rId21"/><Relationship Target="presProps.xml" Type="http://schemas.openxmlformats.org/officeDocument/2006/relationships/presProps" Id="rId2"/><Relationship Target="slides/slide7.xml" Type="http://schemas.openxmlformats.org/officeDocument/2006/relationships/slide" Id="rId12"/><Relationship Target="slides/slide8.xml" Type="http://schemas.openxmlformats.org/officeDocument/2006/relationships/slide" Id="rId13"/><Relationship Target="theme/theme1.xml" Type="http://schemas.openxmlformats.org/officeDocument/2006/relationships/theme" Id="rId1"/><Relationship Target="slideMasters/slideMaster1.xml" Type="http://schemas.openxmlformats.org/officeDocument/2006/relationships/slideMaster" Id="rId4"/><Relationship Target="slides/slide5.xml" Type="http://schemas.openxmlformats.org/officeDocument/2006/relationships/slide" Id="rId10"/><Relationship Target="tableStyles.xml" Type="http://schemas.openxmlformats.org/officeDocument/2006/relationships/tableStyles" Id="rId3"/><Relationship Target="slides/slide6.xml" Type="http://schemas.openxmlformats.org/officeDocument/2006/relationships/slide" Id="rId11"/><Relationship Target="slides/slide15.xml" Type="http://schemas.openxmlformats.org/officeDocument/2006/relationships/slide" Id="rId20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2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" name="Shape 22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7" name="Shape 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" name="Shape 28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9" name="Shape 29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3" name="Shape 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" name="Shape 34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5" name="Shape 35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9" name="Shape 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" name="Shape 40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7" name="Shape 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" name="Shape 48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9" name="Shape 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0" name="Shape 70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6" name="Shape 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7" name="Shape 77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2" name="Shape 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3" name="Shape 83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9" name="Shape 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0" name="Shape 90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6" name="Shape 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7" name="Shape 97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3" name="Shape 1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4" name="Shape 104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9" name="Shape 1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" name="Shape 110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5" name="Shape 11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6" name="Shape 116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1" name="Shape 1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7" name="Shape 1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3" name="Shape 1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" name="Shape 5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6" name="Shape 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" name="Shape 7"/>
          <p:cNvSpPr txBox="1"/>
          <p:nvPr>
            <p:ph type="ctrTitle"/>
          </p:nvPr>
        </p:nvSpPr>
        <p:spPr>
          <a:xfrm>
            <a:off y="3048000" x="914400"/>
            <a:ext cy="1219199" cx="83312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8" name="Shape 8"/>
          <p:cNvSpPr txBox="1"/>
          <p:nvPr>
            <p:ph idx="1" type="subTitle"/>
          </p:nvPr>
        </p:nvSpPr>
        <p:spPr>
          <a:xfrm>
            <a:off y="4572000" x="1828800"/>
            <a:ext cy="914400" cx="6502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SzPct val="100000"/>
              <a:defRPr sz="3200"/>
            </a:lvl1pPr>
            <a:lvl2pPr algn="ctr">
              <a:spcBef>
                <a:spcPts val="0"/>
              </a:spcBef>
              <a:buSzPct val="100000"/>
              <a:defRPr sz="3200"/>
            </a:lvl2pPr>
            <a:lvl3pPr algn="ctr">
              <a:spcBef>
                <a:spcPts val="0"/>
              </a:spcBef>
              <a:buSzPct val="100000"/>
              <a:defRPr sz="3200"/>
            </a:lvl3pPr>
            <a:lvl4pPr algn="ctr">
              <a:spcBef>
                <a:spcPts val="0"/>
              </a:spcBef>
              <a:buSzPct val="100000"/>
              <a:defRPr sz="3200"/>
            </a:lvl4pPr>
            <a:lvl5pPr algn="ctr">
              <a:spcBef>
                <a:spcPts val="0"/>
              </a:spcBef>
              <a:buSzPct val="100000"/>
              <a:defRPr sz="3200"/>
            </a:lvl5pPr>
            <a:lvl6pPr algn="ctr">
              <a:spcBef>
                <a:spcPts val="0"/>
              </a:spcBef>
              <a:buSzPct val="100000"/>
              <a:defRPr sz="3200"/>
            </a:lvl6pPr>
            <a:lvl7pPr algn="ctr">
              <a:spcBef>
                <a:spcPts val="0"/>
              </a:spcBef>
              <a:buSzPct val="100000"/>
              <a:defRPr sz="3200"/>
            </a:lvl7pPr>
            <a:lvl8pPr algn="ctr">
              <a:spcBef>
                <a:spcPts val="0"/>
              </a:spcBef>
              <a:buSzPct val="100000"/>
              <a:defRPr sz="3200"/>
            </a:lvl8pPr>
            <a:lvl9pPr algn="ctr">
              <a:spcBef>
                <a:spcPts val="0"/>
              </a:spcBef>
              <a:buSzPct val="100000"/>
              <a:defRPr sz="32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9" name="Shape 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y="304800" x="304800"/>
            <a:ext cy="914400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SzPct val="99224"/>
              <a:defRPr sz="4266"/>
            </a:lvl1pPr>
            <a:lvl2pPr>
              <a:spcBef>
                <a:spcPts val="0"/>
              </a:spcBef>
              <a:buSzPct val="99224"/>
              <a:defRPr sz="4266"/>
            </a:lvl2pPr>
            <a:lvl3pPr>
              <a:spcBef>
                <a:spcPts val="0"/>
              </a:spcBef>
              <a:buSzPct val="99224"/>
              <a:defRPr sz="4266"/>
            </a:lvl3pPr>
            <a:lvl4pPr>
              <a:spcBef>
                <a:spcPts val="0"/>
              </a:spcBef>
              <a:buSzPct val="99224"/>
              <a:defRPr sz="4266"/>
            </a:lvl4pPr>
            <a:lvl5pPr>
              <a:spcBef>
                <a:spcPts val="0"/>
              </a:spcBef>
              <a:buSzPct val="99224"/>
              <a:defRPr sz="4266"/>
            </a:lvl5pPr>
            <a:lvl6pPr>
              <a:spcBef>
                <a:spcPts val="0"/>
              </a:spcBef>
              <a:buSzPct val="99224"/>
              <a:defRPr sz="4266"/>
            </a:lvl6pPr>
            <a:lvl7pPr>
              <a:spcBef>
                <a:spcPts val="0"/>
              </a:spcBef>
              <a:buSzPct val="99224"/>
              <a:defRPr sz="4266"/>
            </a:lvl7pPr>
            <a:lvl8pPr>
              <a:spcBef>
                <a:spcPts val="0"/>
              </a:spcBef>
              <a:buSzPct val="99224"/>
              <a:defRPr sz="4266"/>
            </a:lvl8pPr>
            <a:lvl9pPr>
              <a:spcBef>
                <a:spcPts val="0"/>
              </a:spcBef>
              <a:buSzPct val="99224"/>
              <a:defRPr sz="4266"/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y="1828800" x="304800"/>
            <a:ext cy="5486399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SzPct val="98765"/>
              <a:defRPr sz="2666"/>
            </a:lvl1pPr>
            <a:lvl2pPr>
              <a:spcBef>
                <a:spcPts val="0"/>
              </a:spcBef>
              <a:buSzPct val="98765"/>
              <a:defRPr sz="2666"/>
            </a:lvl2pPr>
            <a:lvl3pPr>
              <a:spcBef>
                <a:spcPts val="0"/>
              </a:spcBef>
              <a:buSzPct val="98765"/>
              <a:defRPr sz="2666"/>
            </a:lvl3pPr>
            <a:lvl4pPr>
              <a:spcBef>
                <a:spcPts val="0"/>
              </a:spcBef>
              <a:buSzPct val="98765"/>
              <a:defRPr sz="2666"/>
            </a:lvl4pPr>
            <a:lvl5pPr>
              <a:spcBef>
                <a:spcPts val="0"/>
              </a:spcBef>
              <a:buSzPct val="98765"/>
              <a:defRPr sz="2666"/>
            </a:lvl5pPr>
            <a:lvl6pPr>
              <a:spcBef>
                <a:spcPts val="0"/>
              </a:spcBef>
              <a:buSzPct val="98765"/>
              <a:defRPr sz="2666"/>
            </a:lvl6pPr>
            <a:lvl7pPr>
              <a:spcBef>
                <a:spcPts val="0"/>
              </a:spcBef>
              <a:buSzPct val="98765"/>
              <a:defRPr sz="2666"/>
            </a:lvl7pPr>
            <a:lvl8pPr>
              <a:spcBef>
                <a:spcPts val="0"/>
              </a:spcBef>
              <a:buSzPct val="98765"/>
              <a:defRPr sz="2666"/>
            </a:lvl8pPr>
            <a:lvl9pPr>
              <a:spcBef>
                <a:spcPts val="0"/>
              </a:spcBef>
              <a:buSzPct val="98765"/>
              <a:defRPr sz="2666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2" name="Shape 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y="304800" x="304800"/>
            <a:ext cy="914400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SzPct val="99224"/>
              <a:defRPr sz="4266"/>
            </a:lvl1pPr>
            <a:lvl2pPr>
              <a:spcBef>
                <a:spcPts val="0"/>
              </a:spcBef>
              <a:buSzPct val="99224"/>
              <a:defRPr sz="4266"/>
            </a:lvl2pPr>
            <a:lvl3pPr>
              <a:spcBef>
                <a:spcPts val="0"/>
              </a:spcBef>
              <a:buSzPct val="99224"/>
              <a:defRPr sz="4266"/>
            </a:lvl3pPr>
            <a:lvl4pPr>
              <a:spcBef>
                <a:spcPts val="0"/>
              </a:spcBef>
              <a:buSzPct val="99224"/>
              <a:defRPr sz="4266"/>
            </a:lvl4pPr>
            <a:lvl5pPr>
              <a:spcBef>
                <a:spcPts val="0"/>
              </a:spcBef>
              <a:buSzPct val="99224"/>
              <a:defRPr sz="4266"/>
            </a:lvl5pPr>
            <a:lvl6pPr>
              <a:spcBef>
                <a:spcPts val="0"/>
              </a:spcBef>
              <a:buSzPct val="99224"/>
              <a:defRPr sz="4266"/>
            </a:lvl6pPr>
            <a:lvl7pPr>
              <a:spcBef>
                <a:spcPts val="0"/>
              </a:spcBef>
              <a:buSzPct val="99224"/>
              <a:defRPr sz="4266"/>
            </a:lvl7pPr>
            <a:lvl8pPr>
              <a:spcBef>
                <a:spcPts val="0"/>
              </a:spcBef>
              <a:buSzPct val="99224"/>
              <a:defRPr sz="4266"/>
            </a:lvl8pPr>
            <a:lvl9pPr>
              <a:spcBef>
                <a:spcPts val="0"/>
              </a:spcBef>
              <a:buSzPct val="99224"/>
              <a:defRPr sz="4266"/>
            </a:lvl9pPr>
          </a:lstStyle>
          <a:p/>
        </p:txBody>
      </p:sp>
      <p:sp>
        <p:nvSpPr>
          <p:cNvPr id="14" name="Shape 14"/>
          <p:cNvSpPr txBox="1"/>
          <p:nvPr>
            <p:ph idx="1" type="body"/>
          </p:nvPr>
        </p:nvSpPr>
        <p:spPr>
          <a:xfrm>
            <a:off y="1828800" x="304800"/>
            <a:ext cy="5486399" cx="4470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SzPct val="98765"/>
              <a:defRPr sz="2666"/>
            </a:lvl1pPr>
            <a:lvl2pPr>
              <a:spcBef>
                <a:spcPts val="0"/>
              </a:spcBef>
              <a:buSzPct val="98765"/>
              <a:defRPr sz="2666"/>
            </a:lvl2pPr>
            <a:lvl3pPr>
              <a:spcBef>
                <a:spcPts val="0"/>
              </a:spcBef>
              <a:buSzPct val="98765"/>
              <a:defRPr sz="2666"/>
            </a:lvl3pPr>
            <a:lvl4pPr>
              <a:spcBef>
                <a:spcPts val="0"/>
              </a:spcBef>
              <a:buSzPct val="98765"/>
              <a:defRPr sz="2666"/>
            </a:lvl4pPr>
            <a:lvl5pPr>
              <a:spcBef>
                <a:spcPts val="0"/>
              </a:spcBef>
              <a:buSzPct val="98765"/>
              <a:defRPr sz="2666"/>
            </a:lvl5pPr>
            <a:lvl6pPr>
              <a:spcBef>
                <a:spcPts val="0"/>
              </a:spcBef>
              <a:buSzPct val="98765"/>
              <a:defRPr sz="2666"/>
            </a:lvl6pPr>
            <a:lvl7pPr>
              <a:spcBef>
                <a:spcPts val="0"/>
              </a:spcBef>
              <a:buSzPct val="98765"/>
              <a:defRPr sz="2666"/>
            </a:lvl7pPr>
            <a:lvl8pPr>
              <a:spcBef>
                <a:spcPts val="0"/>
              </a:spcBef>
              <a:buSzPct val="98765"/>
              <a:defRPr sz="2666"/>
            </a:lvl8pPr>
            <a:lvl9pPr>
              <a:spcBef>
                <a:spcPts val="0"/>
              </a:spcBef>
              <a:buSzPct val="98765"/>
              <a:defRPr sz="2666"/>
            </a:lvl9pPr>
          </a:lstStyle>
          <a:p/>
        </p:txBody>
      </p:sp>
      <p:sp>
        <p:nvSpPr>
          <p:cNvPr id="15" name="Shape 15"/>
          <p:cNvSpPr txBox="1"/>
          <p:nvPr>
            <p:ph idx="2" type="body"/>
          </p:nvPr>
        </p:nvSpPr>
        <p:spPr>
          <a:xfrm>
            <a:off y="1828800" x="5384800"/>
            <a:ext cy="5486399" cx="4470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SzPct val="98765"/>
              <a:defRPr sz="2666"/>
            </a:lvl1pPr>
            <a:lvl2pPr>
              <a:spcBef>
                <a:spcPts val="0"/>
              </a:spcBef>
              <a:buSzPct val="98765"/>
              <a:defRPr sz="2666"/>
            </a:lvl2pPr>
            <a:lvl3pPr>
              <a:spcBef>
                <a:spcPts val="0"/>
              </a:spcBef>
              <a:buSzPct val="98765"/>
              <a:defRPr sz="2666"/>
            </a:lvl3pPr>
            <a:lvl4pPr>
              <a:spcBef>
                <a:spcPts val="0"/>
              </a:spcBef>
              <a:buSzPct val="98765"/>
              <a:defRPr sz="2666"/>
            </a:lvl4pPr>
            <a:lvl5pPr>
              <a:spcBef>
                <a:spcPts val="0"/>
              </a:spcBef>
              <a:buSzPct val="98765"/>
              <a:defRPr sz="2666"/>
            </a:lvl5pPr>
            <a:lvl6pPr>
              <a:spcBef>
                <a:spcPts val="0"/>
              </a:spcBef>
              <a:buSzPct val="98765"/>
              <a:defRPr sz="2666"/>
            </a:lvl6pPr>
            <a:lvl7pPr>
              <a:spcBef>
                <a:spcPts val="0"/>
              </a:spcBef>
              <a:buSzPct val="98765"/>
              <a:defRPr sz="2666"/>
            </a:lvl7pPr>
            <a:lvl8pPr>
              <a:spcBef>
                <a:spcPts val="0"/>
              </a:spcBef>
              <a:buSzPct val="98765"/>
              <a:defRPr sz="2666"/>
            </a:lvl8pPr>
            <a:lvl9pPr>
              <a:spcBef>
                <a:spcPts val="0"/>
              </a:spcBef>
              <a:buSzPct val="98765"/>
              <a:defRPr sz="2666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6" name="Shape 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" name="Shape 17"/>
          <p:cNvSpPr txBox="1"/>
          <p:nvPr>
            <p:ph idx="1" type="body"/>
          </p:nvPr>
        </p:nvSpPr>
        <p:spPr>
          <a:xfrm>
            <a:off y="6705600" x="304800"/>
            <a:ext cy="609599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SzPct val="100000"/>
              <a:defRPr sz="3200"/>
            </a:lvl1pPr>
            <a:lvl2pPr algn="ctr">
              <a:spcBef>
                <a:spcPts val="0"/>
              </a:spcBef>
              <a:buSzPct val="100000"/>
              <a:defRPr sz="3200"/>
            </a:lvl2pPr>
            <a:lvl3pPr algn="ctr">
              <a:spcBef>
                <a:spcPts val="0"/>
              </a:spcBef>
              <a:buSzPct val="100000"/>
              <a:defRPr sz="3200"/>
            </a:lvl3pPr>
            <a:lvl4pPr algn="ctr">
              <a:spcBef>
                <a:spcPts val="0"/>
              </a:spcBef>
              <a:buSzPct val="100000"/>
              <a:defRPr sz="3200"/>
            </a:lvl4pPr>
            <a:lvl5pPr algn="ctr">
              <a:spcBef>
                <a:spcPts val="0"/>
              </a:spcBef>
              <a:buSzPct val="100000"/>
              <a:defRPr sz="3200"/>
            </a:lvl5pPr>
            <a:lvl6pPr algn="ctr">
              <a:spcBef>
                <a:spcPts val="0"/>
              </a:spcBef>
              <a:buSzPct val="100000"/>
              <a:defRPr sz="3200"/>
            </a:lvl6pPr>
            <a:lvl7pPr algn="ctr">
              <a:spcBef>
                <a:spcPts val="0"/>
              </a:spcBef>
              <a:buSzPct val="100000"/>
              <a:defRPr sz="3200"/>
            </a:lvl7pPr>
            <a:lvl8pPr algn="ctr">
              <a:spcBef>
                <a:spcPts val="0"/>
              </a:spcBef>
              <a:buSzPct val="100000"/>
              <a:defRPr sz="3200"/>
            </a:lvl8pPr>
            <a:lvl9pPr algn="ctr">
              <a:spcBef>
                <a:spcPts val="0"/>
              </a:spcBef>
              <a:buSzPct val="100000"/>
              <a:defRPr sz="32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theme/theme3.xml" Type="http://schemas.openxmlformats.org/officeDocument/2006/relationships/theme" Id="rId6"/><Relationship Target="../slideLayouts/slideLayout5.xml" Type="http://schemas.openxmlformats.org/officeDocument/2006/relationships/slideLayout" Id="rId5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sldNum="0" hdr="0"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3.xml" Type="http://schemas.openxmlformats.org/officeDocument/2006/relationships/slideLayout" Id="rId1"/><Relationship Target="http://youtube.com/v/_ovMh2A3P5k" Type="http://schemas.openxmlformats.org/officeDocument/2006/relationships/hyperlink" TargetMode="External" Id="rId4"/><Relationship Target="../media/image08.jpg" Type="http://schemas.openxmlformats.org/officeDocument/2006/relationships/image" Id="rId5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5.png" Type="http://schemas.openxmlformats.org/officeDocument/2006/relationships/image" Id="rId3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3.xml" Type="http://schemas.openxmlformats.org/officeDocument/2006/relationships/slideLayout" Id="rId1"/><Relationship Target="../media/image00.jpg" Type="http://schemas.openxmlformats.org/officeDocument/2006/relationships/image" Id="rId3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3.xml" Type="http://schemas.openxmlformats.org/officeDocument/2006/relationships/slideLayout" Id="rId1"/><Relationship Target="../media/image06.png" Type="http://schemas.openxmlformats.org/officeDocument/2006/relationships/image" Id="rId3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3.xml" Type="http://schemas.openxmlformats.org/officeDocument/2006/relationships/slideLayout" Id="rId1"/><Relationship Target="../media/image01.png" Type="http://schemas.openxmlformats.org/officeDocument/2006/relationships/image" Id="rId3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3.xml" Type="http://schemas.openxmlformats.org/officeDocument/2006/relationships/slideLayout" Id="rId1"/><Relationship Target="../media/image07.png" Type="http://schemas.openxmlformats.org/officeDocument/2006/relationships/image" Id="rId3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3.xml" Type="http://schemas.openxmlformats.org/officeDocument/2006/relationships/slideLayout" Id="rId1"/><Relationship Target="http://youtube.com/v/kuVWs20_PLs" Type="http://schemas.openxmlformats.org/officeDocument/2006/relationships/hyperlink" TargetMode="External" Id="rId4"/><Relationship Target="../media/image03.jpg" Type="http://schemas.openxmlformats.org/officeDocument/2006/relationships/image" Id="rId5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3.xml" Type="http://schemas.openxmlformats.org/officeDocument/2006/relationships/slideLayout" Id="rId1"/><Relationship Target="http://youtube.com/v/kF9cGCO5JrA" Type="http://schemas.openxmlformats.org/officeDocument/2006/relationships/hyperlink" TargetMode="External" Id="rId4"/><Relationship Target="../media/image04.jpg" Type="http://schemas.openxmlformats.org/officeDocument/2006/relationships/image" Id="rId5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3.xml" Type="http://schemas.openxmlformats.org/officeDocument/2006/relationships/slideLayout" Id="rId1"/><Relationship Target="http://youtube.com/v/a2cGQDCSanw" Type="http://schemas.openxmlformats.org/officeDocument/2006/relationships/hyperlink" TargetMode="External" Id="rId4"/><Relationship Target="../media/image02.jpg" Type="http://schemas.openxmlformats.org/officeDocument/2006/relationships/image" Id="rId5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" name="Shape 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" name="Shape 19"/>
          <p:cNvSpPr txBox="1"/>
          <p:nvPr>
            <p:ph type="ctrTitle"/>
          </p:nvPr>
        </p:nvSpPr>
        <p:spPr>
          <a:xfrm>
            <a:off y="3048000" x="914400"/>
            <a:ext cy="1295400" cx="84073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48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Encoding Sound</a:t>
            </a:r>
          </a:p>
        </p:txBody>
      </p:sp>
      <p:sp>
        <p:nvSpPr>
          <p:cNvPr id="20" name="Shape 20"/>
          <p:cNvSpPr txBox="1"/>
          <p:nvPr>
            <p:ph idx="1" type="subTitle"/>
          </p:nvPr>
        </p:nvSpPr>
        <p:spPr>
          <a:xfrm>
            <a:off y="4572000" x="1828800"/>
            <a:ext cy="990599" cx="6578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" name="Shape 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" name="Shape 25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sound?</a:t>
            </a:r>
          </a:p>
        </p:txBody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" name="Shape 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sound?</a:t>
            </a:r>
          </a:p>
        </p:txBody>
      </p:sp>
      <p:sp>
        <p:nvSpPr>
          <p:cNvPr id="32" name="Shape 32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1" sz="3466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b="1" sz="34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Sound</a:t>
            </a:r>
            <a:r>
              <a:rPr sz="34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is a mechanical wave that is an oscillation of pressure transmitted through a solid, liquid, or gas, composed of frequencies within the range of hearing and of a level sufficiently strong to be heard, or the sensation stimulated in organs of hearing by such vibrations.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6" name="Shape 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7" name="Shape 37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is sound?</a:t>
            </a:r>
          </a:p>
        </p:txBody>
      </p:sp>
      <p:sp>
        <p:nvSpPr>
          <p:cNvPr id="38" name="Shape 38">
            <a:hlinkClick r:id="rId4"/>
          </p:cNvPr>
          <p:cNvSpPr/>
          <p:nvPr/>
        </p:nvSpPr>
        <p:spPr>
          <a:xfrm>
            <a:off y="1422375" x="1443475"/>
            <a:ext cy="5449300" cx="7265724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2" name="Shape 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43" name="Shape 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381000" x="508000"/>
            <a:ext cy="6858000" cx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Shape 44"/>
          <p:cNvSpPr txBox="1"/>
          <p:nvPr/>
        </p:nvSpPr>
        <p:spPr>
          <a:xfrm>
            <a:off y="6195250" x="1063825"/>
            <a:ext cy="864900" cx="810850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analog signals </a:t>
            </a: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messages can be thought of as changes in values over time</a:t>
            </a:r>
          </a:p>
        </p:txBody>
      </p:sp>
      <p:sp>
        <p:nvSpPr>
          <p:cNvPr id="45" name="Shape 45"/>
          <p:cNvSpPr txBox="1"/>
          <p:nvPr/>
        </p:nvSpPr>
        <p:spPr>
          <a:xfrm>
            <a:off y="812800" x="2235200"/>
            <a:ext cy="552449" cx="136815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digital</a:t>
            </a:r>
          </a:p>
        </p:txBody>
      </p:sp>
      <p:sp>
        <p:nvSpPr>
          <p:cNvPr id="46" name="Shape 46"/>
          <p:cNvSpPr txBox="1"/>
          <p:nvPr/>
        </p:nvSpPr>
        <p:spPr>
          <a:xfrm>
            <a:off y="812800" x="6609450"/>
            <a:ext cy="552449" cx="136815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analog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0" name="Shape 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Shape 51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Differences</a:t>
            </a:r>
          </a:p>
        </p:txBody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y="1826025" x="291025"/>
            <a:ext cy="5472650" cx="4900424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Analog signals are continuous along both the time and value axes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A computer cannot store continuous values</a:t>
            </a:r>
          </a:p>
        </p:txBody>
      </p:sp>
      <p:grpSp>
        <p:nvGrpSpPr>
          <p:cNvPr id="53" name="Shape 53"/>
          <p:cNvGrpSpPr/>
          <p:nvPr/>
        </p:nvGrpSpPr>
        <p:grpSpPr>
          <a:xfrm>
            <a:off y="2031975" x="4248592"/>
            <a:ext cy="2822200" cx="5194557"/>
            <a:chOff y="609600" x="303669"/>
            <a:chExt cy="1905000" cx="3506330"/>
          </a:xfrm>
        </p:grpSpPr>
        <p:cxnSp>
          <p:nvCxnSpPr>
            <p:cNvPr id="54" name="Shape 54"/>
            <p:cNvCxnSpPr>
              <a:stCxn id="55" idx="0"/>
              <a:endCxn id="55" idx="0"/>
            </p:cNvCxnSpPr>
            <p:nvPr/>
          </p:nvCxnSpPr>
          <p:spPr>
            <a:xfrm>
              <a:off y="609600" x="1219200"/>
              <a:ext cy="1905000" cx="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lg" len="lg" type="none"/>
              <a:tailEnd w="lg" len="lg" type="none"/>
            </a:ln>
          </p:spPr>
        </p:cxnSp>
        <p:cxnSp>
          <p:nvCxnSpPr>
            <p:cNvPr id="56" name="Shape 56"/>
            <p:cNvCxnSpPr>
              <a:stCxn id="55" idx="0"/>
              <a:endCxn id="55" idx="0"/>
            </p:cNvCxnSpPr>
            <p:nvPr/>
          </p:nvCxnSpPr>
          <p:spPr>
            <a:xfrm>
              <a:off y="2286000" x="990600"/>
              <a:ext cy="0" cx="2819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lg" len="lg" type="none"/>
              <a:tailEnd w="lg" len="lg" type="none"/>
            </a:ln>
          </p:spPr>
        </p:cxnSp>
        <p:cxnSp>
          <p:nvCxnSpPr>
            <p:cNvPr id="57" name="Shape 57"/>
            <p:cNvCxnSpPr>
              <a:stCxn id="55" idx="0"/>
              <a:endCxn id="55" idx="0"/>
            </p:cNvCxnSpPr>
            <p:nvPr/>
          </p:nvCxnSpPr>
          <p:spPr>
            <a:xfrm rot="10800000">
              <a:off y="1981200" x="1143000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lg" len="lg" type="none"/>
              <a:tailEnd w="lg" len="lg" type="none"/>
            </a:ln>
          </p:spPr>
        </p:cxnSp>
        <p:cxnSp>
          <p:nvCxnSpPr>
            <p:cNvPr id="58" name="Shape 58"/>
            <p:cNvCxnSpPr>
              <a:stCxn id="55" idx="0"/>
              <a:endCxn id="55" idx="0"/>
            </p:cNvCxnSpPr>
            <p:nvPr/>
          </p:nvCxnSpPr>
          <p:spPr>
            <a:xfrm rot="10800000">
              <a:off y="1754791" x="1138476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lg" len="lg" type="none"/>
              <a:tailEnd w="lg" len="lg" type="none"/>
            </a:ln>
          </p:spPr>
        </p:cxnSp>
        <p:cxnSp>
          <p:nvCxnSpPr>
            <p:cNvPr id="59" name="Shape 59"/>
            <p:cNvCxnSpPr>
              <a:stCxn id="55" idx="0"/>
              <a:endCxn id="55" idx="0"/>
            </p:cNvCxnSpPr>
            <p:nvPr/>
          </p:nvCxnSpPr>
          <p:spPr>
            <a:xfrm rot="10800000">
              <a:off y="1522656" x="1145615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lg" len="lg" type="none"/>
              <a:tailEnd w="lg" len="lg" type="none"/>
            </a:ln>
          </p:spPr>
        </p:cxnSp>
        <p:cxnSp>
          <p:nvCxnSpPr>
            <p:cNvPr id="60" name="Shape 60"/>
            <p:cNvCxnSpPr>
              <a:stCxn id="55" idx="0"/>
              <a:endCxn id="55" idx="0"/>
            </p:cNvCxnSpPr>
            <p:nvPr/>
          </p:nvCxnSpPr>
          <p:spPr>
            <a:xfrm rot="10800000">
              <a:off y="1290946" x="1143212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lg" len="lg" type="none"/>
              <a:tailEnd w="lg" len="lg" type="none"/>
            </a:ln>
          </p:spPr>
        </p:cxnSp>
        <p:cxnSp>
          <p:nvCxnSpPr>
            <p:cNvPr id="61" name="Shape 61"/>
            <p:cNvCxnSpPr>
              <a:stCxn id="55" idx="0"/>
              <a:endCxn id="55" idx="0"/>
            </p:cNvCxnSpPr>
            <p:nvPr/>
          </p:nvCxnSpPr>
          <p:spPr>
            <a:xfrm rot="10800000">
              <a:off y="1069203" x="1140808"/>
              <a:ext cy="0" cx="152400"/>
            </a:xfrm>
            <a:prstGeom prst="straightConnector1">
              <a:avLst/>
            </a:prstGeom>
            <a:noFill/>
            <a:ln w="19050" cap="flat">
              <a:solidFill>
                <a:srgbClr val="073763"/>
              </a:solidFill>
              <a:prstDash val="solid"/>
              <a:round/>
              <a:headEnd w="lg" len="lg" type="none"/>
              <a:tailEnd w="lg" len="lg" type="none"/>
            </a:ln>
          </p:spPr>
        </p:cxnSp>
        <p:sp>
          <p:nvSpPr>
            <p:cNvPr id="62" name="Shape 62"/>
            <p:cNvSpPr/>
            <p:nvPr/>
          </p:nvSpPr>
          <p:spPr>
            <a:xfrm>
              <a:off y="1062127" x="1498200"/>
              <a:ext cy="1105350" cx="2280700"/>
            </a:xfrm>
            <a:custGeom>
              <a:pathLst>
                <a:path w="91228" extrusionOk="0" h="44214">
                  <a:moveTo>
                    <a:pt y="43781" x="0"/>
                  </a:moveTo>
                  <a:cubicBezTo>
                    <a:pt y="35557" x="0"/>
                    <a:pt y="27492" x="2274"/>
                    <a:pt y="19352" x="3435"/>
                  </a:cubicBezTo>
                  <a:cubicBezTo>
                    <a:pt y="14144" x="4177"/>
                    <a:pt y="7021" x="6674"/>
                    <a:pt y="5992" x="11833"/>
                  </a:cubicBezTo>
                  <a:cubicBezTo>
                    <a:pt y="4346" x="20080"/>
                    <a:pt y="22827" x="15139"/>
                    <a:pt y="30039" x="19467"/>
                  </a:cubicBezTo>
                  <a:cubicBezTo>
                    <a:pt y="35822" x="22937"/>
                    <a:pt y="21223" x="29848"/>
                    <a:pt y="18206" x="35880"/>
                  </a:cubicBezTo>
                  <a:cubicBezTo>
                    <a:pt y="15425" x="41437"/>
                    <a:pt y="33327" x="43943"/>
                    <a:pt y="30803" x="49622"/>
                  </a:cubicBezTo>
                  <a:cubicBezTo>
                    <a:pt y="29128" x="53387"/>
                    <a:pt y="22699" x="51255"/>
                    <a:pt y="18588" x="51530"/>
                  </a:cubicBezTo>
                  <a:cubicBezTo>
                    <a:pt y="11884" x="51977"/>
                    <a:pt y="1896" x="53410"/>
                    <a:pt y="266" x="59928"/>
                  </a:cubicBezTo>
                  <a:cubicBezTo>
                    <a:pt y="-1861" x="68430"/>
                    <a:pt y="17095" x="65451"/>
                    <a:pt y="25841" x="66035"/>
                  </a:cubicBezTo>
                  <a:cubicBezTo>
                    <a:pt y="32046" x="66448"/>
                    <a:pt y="36942" x="71786"/>
                    <a:pt y="41872" x="75578"/>
                  </a:cubicBezTo>
                  <a:cubicBezTo>
                    <a:pt y="43756" x="77027"/>
                    <a:pt y="44843" x="80322"/>
                    <a:pt y="43781" x="82449"/>
                  </a:cubicBezTo>
                  <a:cubicBezTo>
                    <a:pt y="40701" x="88609"/>
                    <a:pt y="31964" x="91228"/>
                    <a:pt y="25077" x="91228"/>
                  </a:cubicBezTo>
                </a:path>
              </a:pathLst>
            </a:custGeom>
            <a:noFill/>
            <a:ln w="19050" cap="flat">
              <a:solidFill>
                <a:srgbClr val="073763"/>
              </a:solidFill>
              <a:prstDash val="solid"/>
              <a:round/>
              <a:headEnd w="lg" len="lg" type="none"/>
              <a:tailEnd w="lg" len="lg" type="none"/>
            </a:ln>
          </p:spPr>
        </p:sp>
        <p:sp>
          <p:nvSpPr>
            <p:cNvPr id="63" name="Shape 63"/>
            <p:cNvSpPr txBox="1"/>
            <p:nvPr/>
          </p:nvSpPr>
          <p:spPr>
            <a:xfrm>
              <a:off y="1752600" x="304800"/>
              <a:ext cy="457200" cx="1371599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>
                <a:spcBef>
                  <a:spcPts val="0"/>
                </a:spcBef>
                <a:buNone/>
              </a:pPr>
              <a:r>
                <a:rPr sz="2074" lang="en-US"/>
                <a:t>1</a:t>
              </a:r>
            </a:p>
          </p:txBody>
        </p:sp>
        <p:sp>
          <p:nvSpPr>
            <p:cNvPr id="64" name="Shape 64"/>
            <p:cNvSpPr txBox="1"/>
            <p:nvPr/>
          </p:nvSpPr>
          <p:spPr>
            <a:xfrm>
              <a:off y="1524000" x="304800"/>
              <a:ext cy="457200" cx="1371599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>
                <a:spcBef>
                  <a:spcPts val="0"/>
                </a:spcBef>
                <a:buNone/>
              </a:pPr>
              <a:r>
                <a:rPr sz="2074" lang="en-US"/>
                <a:t>2</a:t>
              </a:r>
            </a:p>
          </p:txBody>
        </p:sp>
        <p:sp>
          <p:nvSpPr>
            <p:cNvPr id="65" name="Shape 65"/>
            <p:cNvSpPr txBox="1"/>
            <p:nvPr/>
          </p:nvSpPr>
          <p:spPr>
            <a:xfrm>
              <a:off y="1293137" x="304234"/>
              <a:ext cy="457200" cx="1371599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>
                <a:spcBef>
                  <a:spcPts val="0"/>
                </a:spcBef>
                <a:buNone/>
              </a:pPr>
              <a:r>
                <a:rPr sz="2074" lang="en-US"/>
                <a:t>3</a:t>
              </a:r>
            </a:p>
          </p:txBody>
        </p:sp>
        <p:sp>
          <p:nvSpPr>
            <p:cNvPr id="66" name="Shape 66"/>
            <p:cNvSpPr txBox="1"/>
            <p:nvPr/>
          </p:nvSpPr>
          <p:spPr>
            <a:xfrm>
              <a:off y="1062841" x="303669"/>
              <a:ext cy="457200" cx="1371599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>
                <a:spcBef>
                  <a:spcPts val="0"/>
                </a:spcBef>
                <a:buNone/>
              </a:pPr>
              <a:r>
                <a:rPr sz="2074" lang="en-US"/>
                <a:t>4</a:t>
              </a:r>
            </a:p>
          </p:txBody>
        </p:sp>
        <p:sp>
          <p:nvSpPr>
            <p:cNvPr id="67" name="Shape 67"/>
            <p:cNvSpPr txBox="1"/>
            <p:nvPr/>
          </p:nvSpPr>
          <p:spPr>
            <a:xfrm>
              <a:off y="838200" x="304800"/>
              <a:ext cy="457200" cx="1371599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>
                <a:spcBef>
                  <a:spcPts val="0"/>
                </a:spcBef>
                <a:buNone/>
              </a:pPr>
              <a:r>
                <a:rPr sz="2074" lang="en-US"/>
                <a:t>5</a:t>
              </a:r>
            </a:p>
          </p:txBody>
        </p:sp>
      </p:grpSp>
      <p:sp>
        <p:nvSpPr>
          <p:cNvPr id="68" name="Shape 68"/>
          <p:cNvSpPr txBox="1"/>
          <p:nvPr/>
        </p:nvSpPr>
        <p:spPr>
          <a:xfrm>
            <a:off y="6347650" x="1267025"/>
            <a:ext cy="894874" cx="810850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does it mean for a set of possible values to be continuous?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2" name="Shape 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3" name="Shape 73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Storing Analog Signals</a:t>
            </a:r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530725" x="1938900"/>
            <a:ext cy="4841574" cx="628214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Shape 75"/>
          <p:cNvSpPr txBox="1"/>
          <p:nvPr/>
        </p:nvSpPr>
        <p:spPr>
          <a:xfrm>
            <a:off y="6500050" x="1470225"/>
            <a:ext cy="894874" cx="810850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process of converting an analog signal to a digital signal for storage on a computer is called </a:t>
            </a: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digitization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9" name="Shape 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Digitization</a:t>
            </a:r>
          </a:p>
        </p:txBody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Digitization has two main components: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b="1"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Sampling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-- solves the problem of time continuity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1"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Quantization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-- solves the problem of value continuity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5" name="Shape 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" name="Shape 86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Sampling</a:t>
            </a:r>
          </a:p>
        </p:txBody>
      </p:sp>
      <p:sp>
        <p:nvSpPr>
          <p:cNvPr id="87" name="Shape 87"/>
          <p:cNvSpPr txBox="1"/>
          <p:nvPr/>
        </p:nvSpPr>
        <p:spPr>
          <a:xfrm>
            <a:off y="6652450" x="1063825"/>
            <a:ext cy="911250" cx="810850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Sampling</a:t>
            </a:r>
            <a:r>
              <a:rPr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takes measurements of the analog signal at specified time intervals</a:t>
            </a:r>
          </a:p>
        </p:txBody>
      </p:sp>
      <p:pic>
        <p:nvPicPr>
          <p:cNvPr id="88" name="Shape 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463625" x="1463250"/>
            <a:ext cy="4692725" cx="7233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2" name="Shape 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3" name="Shape 93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Quantization</a:t>
            </a:r>
          </a:p>
        </p:txBody>
      </p:sp>
      <p:sp>
        <p:nvSpPr>
          <p:cNvPr id="94" name="Shape 94"/>
          <p:cNvSpPr txBox="1"/>
          <p:nvPr/>
        </p:nvSpPr>
        <p:spPr>
          <a:xfrm>
            <a:off y="6652450" x="1063825"/>
            <a:ext cy="911250" cx="810850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Quantization</a:t>
            </a:r>
            <a:r>
              <a:rPr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rounds the real-number measurement to the closest code</a:t>
            </a:r>
          </a:p>
        </p:txBody>
      </p:sp>
      <p:pic>
        <p:nvPicPr>
          <p:cNvPr id="95" name="Shape 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376725" x="1272475"/>
            <a:ext cy="4866524" cx="761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9" name="Shape 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0" name="Shape 100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Quality</a:t>
            </a:r>
          </a:p>
        </p:txBody>
      </p:sp>
      <p:sp>
        <p:nvSpPr>
          <p:cNvPr id="101" name="Shape 101"/>
          <p:cNvSpPr txBox="1"/>
          <p:nvPr/>
        </p:nvSpPr>
        <p:spPr>
          <a:xfrm>
            <a:off y="6652450" x="1063825"/>
            <a:ext cy="1276599" cx="810850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digitized signal is an approximation of an analog signal.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326250" x="1768325"/>
            <a:ext cy="4967475" cx="662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6" name="Shape 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Quality</a:t>
            </a:r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y="1826700" x="295225"/>
            <a:ext cy="7131174" cx="961094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32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Depends on: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r>
              <a:rPr b="1"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Sampling Rate: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how often you measure the signal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r>
              <a:rPr b="1"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Bit-Depth: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how many quantization levels you have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32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Tradeoff: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higher quality (higher sampling rate, higher bit-depth) means a bigger file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2" name="Shape 1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3" name="Shape 113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Exercises</a:t>
            </a:r>
          </a:p>
        </p:txBody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 Suppose we sample a 2 minute music file at 36000Hz (samples per second).  How many samples would we take?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 Suppose we digitize the above samples with 8-bit quantization levels.  How many bits would our encoded music file be?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 There are 8 bits in a byte, and 1024 bytes in a kilobyte. How many kilobytes would our encoded music file be?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8" name="Shape 1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9" name="Shape 119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Sampling Rate</a:t>
            </a:r>
          </a:p>
        </p:txBody>
      </p:sp>
      <p:sp>
        <p:nvSpPr>
          <p:cNvPr id="120" name="Shape 120">
            <a:hlinkClick r:id="rId4"/>
          </p:cNvPr>
          <p:cNvSpPr/>
          <p:nvPr/>
        </p:nvSpPr>
        <p:spPr>
          <a:xfrm>
            <a:off y="1199825" x="1599750"/>
            <a:ext cy="5220325" cx="6960449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4" name="Shape 1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5" name="Shape 125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Bit Depth</a:t>
            </a:r>
          </a:p>
        </p:txBody>
      </p:sp>
      <p:sp>
        <p:nvSpPr>
          <p:cNvPr id="126" name="Shape 126">
            <a:hlinkClick r:id="rId4"/>
          </p:cNvPr>
          <p:cNvSpPr/>
          <p:nvPr/>
        </p:nvSpPr>
        <p:spPr>
          <a:xfrm>
            <a:off y="1320800" x="1456400"/>
            <a:ext cy="5435350" cx="7247149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y="302850" x="302725"/>
            <a:ext cy="984775" cx="9618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Hertz and Frequency Response</a:t>
            </a:r>
          </a:p>
        </p:txBody>
      </p:sp>
      <p:sp>
        <p:nvSpPr>
          <p:cNvPr id="132" name="Shape 132">
            <a:hlinkClick r:id="rId4"/>
          </p:cNvPr>
          <p:cNvSpPr/>
          <p:nvPr/>
        </p:nvSpPr>
        <p:spPr>
          <a:xfrm>
            <a:off y="1219200" x="1117600"/>
            <a:ext cy="5912374" cx="7883175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blank">
      <a:dk1>
        <a:srgbClr val="000000"/>
      </a:dk1>
      <a:lt1>
        <a:srgbClr val="FFFFFF"/>
      </a:lt1>
      <a:dk2>
        <a:srgbClr val="073763"/>
      </a:dk2>
      <a:lt2>
        <a:srgbClr val="CFE2F3"/>
      </a:lt2>
      <a:accent1>
        <a:srgbClr val="404040"/>
      </a:accent1>
      <a:accent2>
        <a:srgbClr val="808080"/>
      </a:accent2>
      <a:accent3>
        <a:srgbClr val="C0C0C0"/>
      </a:accent3>
      <a:accent4>
        <a:srgbClr val="396187"/>
      </a:accent4>
      <a:accent5>
        <a:srgbClr val="6B8CAB"/>
      </a:accent5>
      <a:accent6>
        <a:srgbClr val="9DB7CF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