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png" ContentType="image/png"/>
  <Default Extension="xml" ContentType="application/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16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9.xml" ContentType="application/vnd.openxmlformats-officedocument.presentationml.slide+xml"/>
  <Override PartName="/ppt/slides/slide3.xml" ContentType="application/vnd.openxmlformats-officedocument.presentationml.slide+xml"/>
  <Override PartName="/ppt/slides/slide6.xml" ContentType="application/vnd.openxmlformats-officedocument.presentationml.slide+xml"/>
  <Override PartName="/ppt/slides/slide18.xml" ContentType="application/vnd.openxmlformats-officedocument.presentationml.slide+xml"/>
  <Override PartName="/ppt/slides/slide15.xml" ContentType="application/vnd.openxmlformats-officedocument.presentationml.slide+xml"/>
  <Override PartName="/ppt/slides/slide7.xml" ContentType="application/vnd.openxmlformats-officedocument.presentationml.slide+xml"/>
  <Override PartName="/ppt/slides/slide17.xml" ContentType="application/vnd.openxmlformats-officedocument.presentationml.slide+xml"/>
  <Override PartName="/ppt/slides/slide8.xml" ContentType="application/vnd.openxmlformats-officedocument.presentationml.slide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1.xml" ContentType="application/vnd.openxmlformats-officedocument.presentationml.slide+xml"/>
  <Override PartName="/ppt/slides/slide5.xml" ContentType="application/vnd.openxmlformats-officedocument.presentationml.slide+xml"/>
  <Override PartName="/ppt/slides/slide22.xml" ContentType="application/vnd.openxmlformats-officedocument.presentationml.slide+xml"/>
  <Override PartName="/ppt/tableStyles.xml" ContentType="application/vnd.openxmlformats-officedocument.presentationml.tableStyles+xml"/>
</Types>
</file>

<file path=_rels/.rels><?xml version="1.0" encoding="UTF-8" standalone="yes"?><Relationships xmlns="http://schemas.openxmlformats.org/package/2006/relationships"><Relationship Target="ppt/presentation.xml" Type="http://schemas.openxmlformats.org/officeDocument/2006/relationships/officeDocument" Id="rId1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aveSubsetFonts="1" autoCompressPictures="0" strictFirstAndLastChars="0">
  <p:sldMasterIdLst>
    <p:sldMasterId id="214748365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7620000" cx="10160000"/>
  <p:notesSz cy="10160000" cx="7620000"/>
  <p:defaultTextStyle>
    <a:defPPr algn="l" rtl="0" marR="0">
      <a:lnSpc>
        <a:spcPct val="100000"/>
      </a:lnSpc>
      <a:spcBef>
        <a:spcPts val="0"/>
      </a:spcBef>
      <a:spcAft>
        <a:spcPts val="0"/>
      </a:spcAft>
    </a:defPPr>
    <a:lvl1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1pPr>
    <a:lvl2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2pPr>
    <a:lvl3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3pPr>
    <a:lvl4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4pPr>
    <a:lvl5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5pPr>
    <a:lvl6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6pPr>
    <a:lvl7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7pPr>
    <a:lvl8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8pPr>
    <a:lvl9pPr algn="l" rtl="0" marR="0">
      <a:lnSpc>
        <a:spcPct val="100000"/>
      </a:lnSpc>
      <a:spcBef>
        <a:spcPts val="0"/>
      </a:spcBef>
      <a:spcAft>
        <a:spcPts val="0"/>
      </a:spcAft>
      <a:buNone/>
      <a:defRPr strike="noStrike" u="none" b="0" cap="none" baseline="0" sz="1400" i="0">
        <a:solidFill>
          <a:srgbClr val="000000"/>
        </a:solidFill>
        <a:latin typeface="Arial"/>
        <a:ea typeface="Arial"/>
        <a:cs typeface="Arial"/>
        <a:sym typeface="Arial"/>
        <a:rtl val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/>
</file>

<file path=ppt/tableStyles.xml><?xml version="1.0" encoding="utf-8"?>
<a:tblStyleLst xmlns:a="http://schemas.openxmlformats.org/drawingml/2006/main" xmlns:r="http://schemas.openxmlformats.org/officeDocument/2006/relationships" def="{90651C3A-4460-11DB-9652-00E08161165F}"/>
</file>

<file path=ppt/_rels/presentation.xml.rels><?xml version="1.0" encoding="UTF-8" standalone="yes"?><Relationships xmlns="http://schemas.openxmlformats.org/package/2006/relationships"><Relationship Target="slides/slide14.xml" Type="http://schemas.openxmlformats.org/officeDocument/2006/relationships/slide" Id="rId19"/><Relationship Target="slides/slide13.xml" Type="http://schemas.openxmlformats.org/officeDocument/2006/relationships/slide" Id="rId18"/><Relationship Target="slides/slide12.xml" Type="http://schemas.openxmlformats.org/officeDocument/2006/relationships/slide" Id="rId17"/><Relationship Target="slides/slide11.xml" Type="http://schemas.openxmlformats.org/officeDocument/2006/relationships/slide" Id="rId16"/><Relationship Target="slides/slide10.xml" Type="http://schemas.openxmlformats.org/officeDocument/2006/relationships/slide" Id="rId15"/><Relationship Target="slides/slide9.xml" Type="http://schemas.openxmlformats.org/officeDocument/2006/relationships/slide" Id="rId14"/><Relationship Target="slides/slide7.xml" Type="http://schemas.openxmlformats.org/officeDocument/2006/relationships/slide" Id="rId12"/><Relationship Target="slides/slide8.xml" Type="http://schemas.openxmlformats.org/officeDocument/2006/relationships/slide" Id="rId13"/><Relationship Target="slides/slide5.xml" Type="http://schemas.openxmlformats.org/officeDocument/2006/relationships/slide" Id="rId10"/><Relationship Target="slides/slide6.xml" Type="http://schemas.openxmlformats.org/officeDocument/2006/relationships/slide" Id="rId11"/><Relationship Target="slides/slide21.xml" Type="http://schemas.openxmlformats.org/officeDocument/2006/relationships/slide" Id="rId26"/><Relationship Target="slides/slide20.xml" Type="http://schemas.openxmlformats.org/officeDocument/2006/relationships/slide" Id="rId25"/><Relationship Target="slides/slide23.xml" Type="http://schemas.openxmlformats.org/officeDocument/2006/relationships/slide" Id="rId28"/><Relationship Target="slides/slide22.xml" Type="http://schemas.openxmlformats.org/officeDocument/2006/relationships/slide" Id="rId27"/><Relationship Target="presProps.xml" Type="http://schemas.openxmlformats.org/officeDocument/2006/relationships/presProps" Id="rId2"/><Relationship Target="slides/slide16.xml" Type="http://schemas.openxmlformats.org/officeDocument/2006/relationships/slide" Id="rId21"/><Relationship Target="theme/theme2.xml" Type="http://schemas.openxmlformats.org/officeDocument/2006/relationships/theme" Id="rId1"/><Relationship Target="slides/slide17.xml" Type="http://schemas.openxmlformats.org/officeDocument/2006/relationships/slide" Id="rId22"/><Relationship Target="slideMasters/slideMaster1.xml" Type="http://schemas.openxmlformats.org/officeDocument/2006/relationships/slideMaster" Id="rId4"/><Relationship Target="slides/slide18.xml" Type="http://schemas.openxmlformats.org/officeDocument/2006/relationships/slide" Id="rId23"/><Relationship Target="tableStyles.xml" Type="http://schemas.openxmlformats.org/officeDocument/2006/relationships/tableStyles" Id="rId3"/><Relationship Target="slides/slide19.xml" Type="http://schemas.openxmlformats.org/officeDocument/2006/relationships/slide" Id="rId24"/><Relationship Target="slides/slide15.xml" Type="http://schemas.openxmlformats.org/officeDocument/2006/relationships/slide" Id="rId20"/><Relationship Target="slides/slide4.xml" Type="http://schemas.openxmlformats.org/officeDocument/2006/relationships/slide" Id="rId9"/><Relationship Target="slides/slide1.xml" Type="http://schemas.openxmlformats.org/officeDocument/2006/relationships/slide" Id="rId6"/><Relationship Target="notesMasters/notesMaster1.xml" Type="http://schemas.openxmlformats.org/officeDocument/2006/relationships/notesMaster" Id="rId5"/><Relationship Target="slides/slide3.xml" Type="http://schemas.openxmlformats.org/officeDocument/2006/relationships/slide" Id="rId8"/><Relationship Target="slides/slide2.xml" Type="http://schemas.openxmlformats.org/officeDocument/2006/relationships/slide" Id="rId7"/></Relationships>
</file>

<file path=ppt/notesMasters/_rels/notesMaster1.xml.rels><?xml version="1.0" encoding="UTF-8" standalone="yes"?><Relationships xmlns="http://schemas.openxmlformats.org/package/2006/relationships"><Relationship Target="../theme/theme3.xml" Type="http://schemas.openxmlformats.org/officeDocument/2006/relationships/theme" Id="rId1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" name="Shape 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" name="Shape 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" name="Shape 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/>
        </p:txBody>
      </p:sp>
    </p:spTree>
  </p:cSld>
  <p:clrMap accent2="accent2" accent3="accent3" accent4="accent4" accent5="accent5" accent6="accent6" hlink="hlink" tx2="lt2" tx1="dk1" bg2="dk2" bg1="lt1" folHlink="folHlink" accent1="accent1"/>
</p:notesMaster>
</file>

<file path=ppt/notesSlides/_rels/notesSlide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4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5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6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7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8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19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0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1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2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_rels/notesSlide23.xml.rels><?xml version="1.0" encoding="UTF-8" standalone="yes"?><Relationships xmlns="http://schemas.openxmlformats.org/package/2006/relationships"><Relationship Target="../notesMasters/notesMaster1.xml" Type="http://schemas.openxmlformats.org/officeDocument/2006/relationships/notesMaster" Id="rId1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" name="Shape 2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2" name="Shape 2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3" name="Shape 2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9" name="Shape 2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0" name="Shape 3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31" name="Shape 3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38" name="Shape 3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9" name="Shape 39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0" name="Shape 40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47" name="Shape 4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8" name="Shape 4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49" name="Shape 4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75" name="Shape 7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6" name="Shape 76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77" name="Shape 77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82" name="Shape 8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3" name="Shape 83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84" name="Shape 84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93" name="Shape 9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4" name="Shape 9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95" name="Shape 9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04" name="Shape 10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5" name="Shape 105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06" name="Shape 106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13" name="Shape 11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4" name="Shape 11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15" name="Shape 11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24" name="Shape 1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5" name="Shape 125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26" name="Shape 126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37" name="Shape 13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8" name="Shape 13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39" name="Shape 13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3" name="Shape 14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4" name="Shape 14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45" name="Shape 14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49" name="Shape 14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0" name="Shape 15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1" name="Shape 15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55" name="Shape 15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6" name="Shape 156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57" name="Shape 157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1" name="Shape 16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2" name="Shape 16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3" name="Shape 16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67" name="Shape 16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8" name="Shape 16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69" name="Shape 16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73" name="Shape 17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4" name="Shape 17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75" name="Shape 17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3" name="Shape 18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4" name="Shape 18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85" name="Shape 18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89" name="Shape 18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0" name="Shape 190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91" name="Shape 191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197" name="Shape 19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8" name="Shape 19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199" name="Shape 19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03" name="Shape 203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4" name="Shape 204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05" name="Shape 205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1" name="Shape 21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2" name="Shape 212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13" name="Shape 213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showMasterSp="0" showMasterPhAnim="0">
  <p:cSld>
    <p:spTree>
      <p:nvGrpSpPr>
        <p:cNvPr id="217" name="Shape 21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8" name="Shape 218"/>
          <p:cNvSpPr/>
          <p:nvPr>
            <p:ph idx="2" type="sldImg"/>
          </p:nvPr>
        </p:nvSpPr>
        <p:spPr>
          <a:xfrm>
            <a:off y="762000" x="1270250"/>
            <a:ext cy="3809999" cx="5080250"/>
          </a:xfrm>
          <a:custGeom>
            <a:pathLst>
              <a:path w="120000" extrusionOk="0" h="120000">
                <a:moveTo>
                  <a:pt y="0" x="0"/>
                </a:moveTo>
                <a:lnTo>
                  <a:pt y="0" x="120000"/>
                </a:lnTo>
                <a:lnTo>
                  <a:pt y="120000" x="120000"/>
                </a:lnTo>
                <a:lnTo>
                  <a:pt y="120000" x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prstDash val="solid"/>
            <a:round/>
            <a:headEnd w="med" len="med" type="none"/>
            <a:tailEnd w="med" len="med" type="none"/>
          </a:ln>
        </p:spPr>
      </p:sp>
      <p:sp>
        <p:nvSpPr>
          <p:cNvPr id="219" name="Shape 219"/>
          <p:cNvSpPr txBox="1"/>
          <p:nvPr>
            <p:ph idx="1" type="body"/>
          </p:nvPr>
        </p:nvSpPr>
        <p:spPr>
          <a:xfrm>
            <a:off y="4826000" x="762000"/>
            <a:ext cy="4572000" cx="6096000"/>
          </a:xfrm>
          <a:prstGeom prst="rect">
            <a:avLst/>
          </a:prstGeom>
        </p:spPr>
        <p:txBody>
          <a:bodyPr bIns="91425" rIns="91425" lIns="91425" t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 sz="1466"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2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3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4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_rels/slideLayout5.xml.rels><?xml version="1.0" encoding="UTF-8" standalone="yes"?><Relationships xmlns="http://schemas.openxmlformats.org/package/2006/relationships"><Relationship Target="../slideMasters/slideMaster1.xml" Type="http://schemas.openxmlformats.org/officeDocument/2006/relationships/slideMaster" Id="rId1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blank">
  <p:cSld name="Blank">
    <p:spTree>
      <p:nvGrpSpPr>
        <p:cNvPr id="5" name="Shape 5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itle">
  <p:cSld name="Title Slide">
    <p:spTree>
      <p:nvGrpSpPr>
        <p:cNvPr id="6" name="Shape 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" name="Shape 7"/>
          <p:cNvSpPr txBox="1"/>
          <p:nvPr>
            <p:ph type="ctrTitle"/>
          </p:nvPr>
        </p:nvSpPr>
        <p:spPr>
          <a:xfrm>
            <a:off y="3048000" x="914400"/>
            <a:ext cy="1219199" cx="83312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defRPr sz="4800"/>
            </a:lvl1pPr>
            <a:lvl2pPr algn="ctr">
              <a:spcBef>
                <a:spcPts val="0"/>
              </a:spcBef>
              <a:buSzPct val="100000"/>
              <a:defRPr sz="4800"/>
            </a:lvl2pPr>
            <a:lvl3pPr algn="ctr">
              <a:spcBef>
                <a:spcPts val="0"/>
              </a:spcBef>
              <a:buSzPct val="100000"/>
              <a:defRPr sz="4800"/>
            </a:lvl3pPr>
            <a:lvl4pPr algn="ctr">
              <a:spcBef>
                <a:spcPts val="0"/>
              </a:spcBef>
              <a:buSzPct val="100000"/>
              <a:defRPr sz="4800"/>
            </a:lvl4pPr>
            <a:lvl5pPr algn="ctr">
              <a:spcBef>
                <a:spcPts val="0"/>
              </a:spcBef>
              <a:buSzPct val="100000"/>
              <a:defRPr sz="4800"/>
            </a:lvl5pPr>
            <a:lvl6pPr algn="ctr">
              <a:spcBef>
                <a:spcPts val="0"/>
              </a:spcBef>
              <a:buSzPct val="100000"/>
              <a:defRPr sz="4800"/>
            </a:lvl6pPr>
            <a:lvl7pPr algn="ctr">
              <a:spcBef>
                <a:spcPts val="0"/>
              </a:spcBef>
              <a:buSzPct val="100000"/>
              <a:defRPr sz="4800"/>
            </a:lvl7pPr>
            <a:lvl8pPr algn="ctr">
              <a:spcBef>
                <a:spcPts val="0"/>
              </a:spcBef>
              <a:buSzPct val="100000"/>
              <a:defRPr sz="4800"/>
            </a:lvl8pPr>
            <a:lvl9pPr algn="ctr">
              <a:spcBef>
                <a:spcPts val="0"/>
              </a:spcBef>
              <a:buSzPct val="100000"/>
              <a:defRPr sz="4800"/>
            </a:lvl9pPr>
          </a:lstStyle>
          <a:p/>
        </p:txBody>
      </p:sp>
      <p:sp>
        <p:nvSpPr>
          <p:cNvPr id="8" name="Shape 8"/>
          <p:cNvSpPr txBox="1"/>
          <p:nvPr>
            <p:ph idx="1" type="subTitle"/>
          </p:nvPr>
        </p:nvSpPr>
        <p:spPr>
          <a:xfrm>
            <a:off y="4572000" x="1828800"/>
            <a:ext cy="914400" cx="6502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defRPr sz="3200"/>
            </a:lvl1pPr>
            <a:lvl2pPr algn="ctr">
              <a:spcBef>
                <a:spcPts val="0"/>
              </a:spcBef>
              <a:buSzPct val="100000"/>
              <a:defRPr sz="3200"/>
            </a:lvl2pPr>
            <a:lvl3pPr algn="ctr">
              <a:spcBef>
                <a:spcPts val="0"/>
              </a:spcBef>
              <a:buSzPct val="100000"/>
              <a:defRPr sz="3200"/>
            </a:lvl3pPr>
            <a:lvl4pPr algn="ctr">
              <a:spcBef>
                <a:spcPts val="0"/>
              </a:spcBef>
              <a:buSzPct val="100000"/>
              <a:defRPr sz="3200"/>
            </a:lvl4pPr>
            <a:lvl5pPr algn="ctr">
              <a:spcBef>
                <a:spcPts val="0"/>
              </a:spcBef>
              <a:buSzPct val="100000"/>
              <a:defRPr sz="3200"/>
            </a:lvl5pPr>
            <a:lvl6pPr algn="ctr">
              <a:spcBef>
                <a:spcPts val="0"/>
              </a:spcBef>
              <a:buSzPct val="100000"/>
              <a:defRPr sz="3200"/>
            </a:lvl6pPr>
            <a:lvl7pPr algn="ctr">
              <a:spcBef>
                <a:spcPts val="0"/>
              </a:spcBef>
              <a:buSzPct val="100000"/>
              <a:defRPr sz="3200"/>
            </a:lvl7pPr>
            <a:lvl8pPr algn="ctr">
              <a:spcBef>
                <a:spcPts val="0"/>
              </a:spcBef>
              <a:buSzPct val="100000"/>
              <a:defRPr sz="3200"/>
            </a:lvl8pPr>
            <a:lvl9pPr algn="ctr">
              <a:spcBef>
                <a:spcPts val="0"/>
              </a:spcBef>
              <a:buSzPct val="100000"/>
              <a:defRPr sz="32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x">
  <p:cSld name="Title and Body">
    <p:spTree>
      <p:nvGrpSpPr>
        <p:cNvPr id="9" name="Shape 9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" name="Shape 10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9224"/>
              <a:defRPr sz="4266"/>
            </a:lvl1pPr>
            <a:lvl2pPr>
              <a:spcBef>
                <a:spcPts val="0"/>
              </a:spcBef>
              <a:buSzPct val="99224"/>
              <a:defRPr sz="4266"/>
            </a:lvl2pPr>
            <a:lvl3pPr>
              <a:spcBef>
                <a:spcPts val="0"/>
              </a:spcBef>
              <a:buSzPct val="99224"/>
              <a:defRPr sz="4266"/>
            </a:lvl3pPr>
            <a:lvl4pPr>
              <a:spcBef>
                <a:spcPts val="0"/>
              </a:spcBef>
              <a:buSzPct val="99224"/>
              <a:defRPr sz="4266"/>
            </a:lvl4pPr>
            <a:lvl5pPr>
              <a:spcBef>
                <a:spcPts val="0"/>
              </a:spcBef>
              <a:buSzPct val="99224"/>
              <a:defRPr sz="4266"/>
            </a:lvl5pPr>
            <a:lvl6pPr>
              <a:spcBef>
                <a:spcPts val="0"/>
              </a:spcBef>
              <a:buSzPct val="99224"/>
              <a:defRPr sz="4266"/>
            </a:lvl6pPr>
            <a:lvl7pPr>
              <a:spcBef>
                <a:spcPts val="0"/>
              </a:spcBef>
              <a:buSzPct val="99224"/>
              <a:defRPr sz="4266"/>
            </a:lvl7pPr>
            <a:lvl8pPr>
              <a:spcBef>
                <a:spcPts val="0"/>
              </a:spcBef>
              <a:buSzPct val="99224"/>
              <a:defRPr sz="4266"/>
            </a:lvl8pPr>
            <a:lvl9pPr>
              <a:spcBef>
                <a:spcPts val="0"/>
              </a:spcBef>
              <a:buSzPct val="99224"/>
              <a:defRPr sz="4266"/>
            </a:lvl9pPr>
          </a:lstStyle>
          <a:p/>
        </p:txBody>
      </p:sp>
      <p:sp>
        <p:nvSpPr>
          <p:cNvPr id="11" name="Shape 11"/>
          <p:cNvSpPr txBox="1"/>
          <p:nvPr>
            <p:ph idx="1" type="body"/>
          </p:nvPr>
        </p:nvSpPr>
        <p:spPr>
          <a:xfrm>
            <a:off y="1828800" x="304800"/>
            <a:ext cy="54863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type="twoColTx">
  <p:cSld name="Title and Two Columns">
    <p:spTree>
      <p:nvGrpSpPr>
        <p:cNvPr id="12" name="Shape 1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3" name="Shape 13"/>
          <p:cNvSpPr txBox="1"/>
          <p:nvPr>
            <p:ph type="title"/>
          </p:nvPr>
        </p:nvSpPr>
        <p:spPr>
          <a:xfrm>
            <a:off y="304800" x="304800"/>
            <a:ext cy="914400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9224"/>
              <a:defRPr sz="4266"/>
            </a:lvl1pPr>
            <a:lvl2pPr>
              <a:spcBef>
                <a:spcPts val="0"/>
              </a:spcBef>
              <a:buSzPct val="99224"/>
              <a:defRPr sz="4266"/>
            </a:lvl2pPr>
            <a:lvl3pPr>
              <a:spcBef>
                <a:spcPts val="0"/>
              </a:spcBef>
              <a:buSzPct val="99224"/>
              <a:defRPr sz="4266"/>
            </a:lvl3pPr>
            <a:lvl4pPr>
              <a:spcBef>
                <a:spcPts val="0"/>
              </a:spcBef>
              <a:buSzPct val="99224"/>
              <a:defRPr sz="4266"/>
            </a:lvl4pPr>
            <a:lvl5pPr>
              <a:spcBef>
                <a:spcPts val="0"/>
              </a:spcBef>
              <a:buSzPct val="99224"/>
              <a:defRPr sz="4266"/>
            </a:lvl5pPr>
            <a:lvl6pPr>
              <a:spcBef>
                <a:spcPts val="0"/>
              </a:spcBef>
              <a:buSzPct val="99224"/>
              <a:defRPr sz="4266"/>
            </a:lvl6pPr>
            <a:lvl7pPr>
              <a:spcBef>
                <a:spcPts val="0"/>
              </a:spcBef>
              <a:buSzPct val="99224"/>
              <a:defRPr sz="4266"/>
            </a:lvl7pPr>
            <a:lvl8pPr>
              <a:spcBef>
                <a:spcPts val="0"/>
              </a:spcBef>
              <a:buSzPct val="99224"/>
              <a:defRPr sz="4266"/>
            </a:lvl8pPr>
            <a:lvl9pPr>
              <a:spcBef>
                <a:spcPts val="0"/>
              </a:spcBef>
              <a:buSzPct val="99224"/>
              <a:defRPr sz="4266"/>
            </a:lvl9pPr>
          </a:lstStyle>
          <a:p/>
        </p:txBody>
      </p:sp>
      <p:sp>
        <p:nvSpPr>
          <p:cNvPr id="14" name="Shape 14"/>
          <p:cNvSpPr txBox="1"/>
          <p:nvPr>
            <p:ph idx="1" type="body"/>
          </p:nvPr>
        </p:nvSpPr>
        <p:spPr>
          <a:xfrm>
            <a:off y="1828800" x="30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/>
        </p:txBody>
      </p:sp>
      <p:sp>
        <p:nvSpPr>
          <p:cNvPr id="15" name="Shape 15"/>
          <p:cNvSpPr txBox="1"/>
          <p:nvPr>
            <p:ph idx="2" type="body"/>
          </p:nvPr>
        </p:nvSpPr>
        <p:spPr>
          <a:xfrm>
            <a:off y="1828800" x="5384800"/>
            <a:ext cy="5486399" cx="4470399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>
              <a:spcBef>
                <a:spcPts val="0"/>
              </a:spcBef>
              <a:buSzPct val="98765"/>
              <a:defRPr sz="2666"/>
            </a:lvl1pPr>
            <a:lvl2pPr>
              <a:spcBef>
                <a:spcPts val="0"/>
              </a:spcBef>
              <a:buSzPct val="98765"/>
              <a:defRPr sz="2666"/>
            </a:lvl2pPr>
            <a:lvl3pPr>
              <a:spcBef>
                <a:spcPts val="0"/>
              </a:spcBef>
              <a:buSzPct val="98765"/>
              <a:defRPr sz="2666"/>
            </a:lvl3pPr>
            <a:lvl4pPr>
              <a:spcBef>
                <a:spcPts val="0"/>
              </a:spcBef>
              <a:buSzPct val="98765"/>
              <a:defRPr sz="2666"/>
            </a:lvl4pPr>
            <a:lvl5pPr>
              <a:spcBef>
                <a:spcPts val="0"/>
              </a:spcBef>
              <a:buSzPct val="98765"/>
              <a:defRPr sz="2666"/>
            </a:lvl5pPr>
            <a:lvl6pPr>
              <a:spcBef>
                <a:spcPts val="0"/>
              </a:spcBef>
              <a:buSzPct val="98765"/>
              <a:defRPr sz="2666"/>
            </a:lvl6pPr>
            <a:lvl7pPr>
              <a:spcBef>
                <a:spcPts val="0"/>
              </a:spcBef>
              <a:buSzPct val="98765"/>
              <a:defRPr sz="2666"/>
            </a:lvl7pPr>
            <a:lvl8pPr>
              <a:spcBef>
                <a:spcPts val="0"/>
              </a:spcBef>
              <a:buSzPct val="98765"/>
              <a:defRPr sz="2666"/>
            </a:lvl8pPr>
            <a:lvl9pPr>
              <a:spcBef>
                <a:spcPts val="0"/>
              </a:spcBef>
              <a:buSzPct val="98765"/>
              <a:defRPr sz="2666"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 name="Caption">
    <p:spTree>
      <p:nvGrpSpPr>
        <p:cNvPr id="16" name="Shape 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" name="Shape 17"/>
          <p:cNvSpPr txBox="1"/>
          <p:nvPr>
            <p:ph idx="1" type="body"/>
          </p:nvPr>
        </p:nvSpPr>
        <p:spPr>
          <a:xfrm>
            <a:off y="6705600" x="304800"/>
            <a:ext cy="609599" cx="9550400"/>
          </a:xfrm>
          <a:prstGeom prst="rect">
            <a:avLst/>
          </a:prstGeom>
          <a:noFill/>
          <a:ln>
            <a:noFill/>
          </a:ln>
        </p:spPr>
        <p:txBody>
          <a:bodyPr bIns="91425" rIns="91425" lIns="91425" tIns="91425" anchor="t" anchorCtr="0"/>
          <a:lstStyle>
            <a:lvl1pPr algn="ctr">
              <a:spcBef>
                <a:spcPts val="0"/>
              </a:spcBef>
              <a:buSzPct val="100000"/>
              <a:defRPr sz="3200"/>
            </a:lvl1pPr>
            <a:lvl2pPr algn="ctr">
              <a:spcBef>
                <a:spcPts val="0"/>
              </a:spcBef>
              <a:buSzPct val="100000"/>
              <a:defRPr sz="3200"/>
            </a:lvl2pPr>
            <a:lvl3pPr algn="ctr">
              <a:spcBef>
                <a:spcPts val="0"/>
              </a:spcBef>
              <a:buSzPct val="100000"/>
              <a:defRPr sz="3200"/>
            </a:lvl3pPr>
            <a:lvl4pPr algn="ctr">
              <a:spcBef>
                <a:spcPts val="0"/>
              </a:spcBef>
              <a:buSzPct val="100000"/>
              <a:defRPr sz="3200"/>
            </a:lvl4pPr>
            <a:lvl5pPr algn="ctr">
              <a:spcBef>
                <a:spcPts val="0"/>
              </a:spcBef>
              <a:buSzPct val="100000"/>
              <a:defRPr sz="3200"/>
            </a:lvl5pPr>
            <a:lvl6pPr algn="ctr">
              <a:spcBef>
                <a:spcPts val="0"/>
              </a:spcBef>
              <a:buSzPct val="100000"/>
              <a:defRPr sz="3200"/>
            </a:lvl6pPr>
            <a:lvl7pPr algn="ctr">
              <a:spcBef>
                <a:spcPts val="0"/>
              </a:spcBef>
              <a:buSzPct val="100000"/>
              <a:defRPr sz="3200"/>
            </a:lvl7pPr>
            <a:lvl8pPr algn="ctr">
              <a:spcBef>
                <a:spcPts val="0"/>
              </a:spcBef>
              <a:buSzPct val="100000"/>
              <a:defRPr sz="3200"/>
            </a:lvl8pPr>
            <a:lvl9pPr algn="ctr">
              <a:spcBef>
                <a:spcPts val="0"/>
              </a:spcBef>
              <a:buSzPct val="100000"/>
              <a:defRPr sz="3200"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Target="../slideLayouts/slideLayout2.xml" Type="http://schemas.openxmlformats.org/officeDocument/2006/relationships/slideLayout" Id="rId2"/><Relationship Target="../slideLayouts/slideLayout1.xml" Type="http://schemas.openxmlformats.org/officeDocument/2006/relationships/slideLayout" Id="rId1"/><Relationship Target="../slideLayouts/slideLayout4.xml" Type="http://schemas.openxmlformats.org/officeDocument/2006/relationships/slideLayout" Id="rId4"/><Relationship Target="../slideLayouts/slideLayout3.xml" Type="http://schemas.openxmlformats.org/officeDocument/2006/relationships/slideLayout" Id="rId3"/><Relationship Target="../theme/theme1.xml" Type="http://schemas.openxmlformats.org/officeDocument/2006/relationships/theme" Id="rId6"/><Relationship Target="../slideLayouts/slideLayout5.xml" Type="http://schemas.openxmlformats.org/officeDocument/2006/relationships/slideLayout" Id="rId5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bg>
      <p:bgPr>
        <a:solidFill>
          <a:srgbClr val="FFFFFF"/>
        </a:solidFill>
      </p:bgPr>
    </p:bg>
    <p:spTree>
      <p:nvGrpSpPr>
        <p:cNvPr id="4" name="Shape 4"/>
        <p:cNvGrpSpPr/>
        <p:nvPr/>
      </p:nvGrpSpPr>
      <p:grpSpPr>
        <a:xfrm>
          <a:off y="0" x="0"/>
          <a:ext cy="0" cx="0"/>
          <a:chOff y="0" x="0"/>
          <a:chExt cy="0" cx="0"/>
        </a:xfrm>
      </p:grpSpPr>
    </p:spTree>
  </p:cSld>
  <p:clrMap accent2="accent2" accent3="accent3" accent4="accent4" accent5="accent5" accent6="accent6" hlink="hlink" tx2="lt2" tx1="dk1" bg2="dk2" bg1="lt1" folHlink="folHlink" accent1="accent1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dt="0" ftr="0" sldNum="0" hdr="0"/>
  <p:txStyles>
    <p:title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</p:titleStyle>
    <p:body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bodyStyle>
    <p:otherStyle>
      <a:defPPr algn="l" rtl="0" marR="0">
        <a:lnSpc>
          <a:spcPct val="100000"/>
        </a:lnSpc>
        <a:spcBef>
          <a:spcPts val="0"/>
        </a:spcBef>
        <a:spcAft>
          <a:spcPts val="0"/>
        </a:spcAft>
      </a:defPPr>
      <a:lvl1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1pPr>
      <a:lvl2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2pPr>
      <a:lvl3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3pPr>
      <a:lvl4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4pPr>
      <a:lvl5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5pPr>
      <a:lvl6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6pPr>
      <a:lvl7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7pPr>
      <a:lvl8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8pPr>
      <a:lvl9pPr algn="l" rtl="0" marR="0">
        <a:lnSpc>
          <a:spcPct val="100000"/>
        </a:lnSpc>
        <a:spcBef>
          <a:spcPts val="0"/>
        </a:spcBef>
        <a:spcAft>
          <a:spcPts val="0"/>
        </a:spcAft>
        <a:buNone/>
        <a:defRPr strike="noStrike" u="none" b="0" cap="none" baseline="0" sz="1400" i="0">
          <a:solidFill>
            <a:srgbClr val="000000"/>
          </a:solidFill>
          <a:latin typeface="Arial"/>
          <a:ea typeface="Arial"/>
          <a:cs typeface="Arial"/>
          <a:sym typeface="Arial"/>
          <a:rtl val="0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Target="../notesSlides/notesSlide1.xml" Type="http://schemas.openxmlformats.org/officeDocument/2006/relationships/notesSlide" Id="rId2"/><Relationship Target="../slideLayouts/slideLayout2.xml" Type="http://schemas.openxmlformats.org/officeDocument/2006/relationships/slideLayout" Id="rId1"/></Relationships>
</file>

<file path=ppt/slides/_rels/slide2.xml.rels><?xml version="1.0" encoding="UTF-8" standalone="yes"?><Relationships xmlns="http://schemas.openxmlformats.org/package/2006/relationships"><Relationship Target="../notesSlides/notesSlide2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0.png" Type="http://schemas.openxmlformats.org/officeDocument/2006/relationships/image" Id="rId4"/><Relationship Target="../media/image05.png" Type="http://schemas.openxmlformats.org/officeDocument/2006/relationships/image" Id="rId3"/><Relationship Target="../media/image07.jpg" Type="http://schemas.openxmlformats.org/officeDocument/2006/relationships/image" Id="rId5"/></Relationships>
</file>

<file path=ppt/slides/_rels/slide3.xml.rels><?xml version="1.0" encoding="UTF-8" standalone="yes"?><Relationships xmlns="http://schemas.openxmlformats.org/package/2006/relationships"><Relationship Target="../notesSlides/notesSlide3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3.png" Type="http://schemas.openxmlformats.org/officeDocument/2006/relationships/image" Id="rId4"/><Relationship Target="../media/image08.png" Type="http://schemas.openxmlformats.org/officeDocument/2006/relationships/image" Id="rId3"/><Relationship Target="../media/image02.jpg" Type="http://schemas.openxmlformats.org/officeDocument/2006/relationships/image" Id="rId5"/></Relationships>
</file>

<file path=ppt/slides/_rels/slide4.xml.rels><?xml version="1.0" encoding="UTF-8" standalone="yes"?><Relationships xmlns="http://schemas.openxmlformats.org/package/2006/relationships"><Relationship Target="../notesSlides/notesSlide4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6.png" Type="http://schemas.openxmlformats.org/officeDocument/2006/relationships/image" Id="rId4"/><Relationship Target="../media/image08.png" Type="http://schemas.openxmlformats.org/officeDocument/2006/relationships/image" Id="rId3"/><Relationship Target="../media/image04.png" Type="http://schemas.openxmlformats.org/officeDocument/2006/relationships/image" Id="rId5"/></Relationships>
</file>

<file path=ppt/slides/_rels/slide5.xml.rels><?xml version="1.0" encoding="UTF-8" standalone="yes"?><Relationships xmlns="http://schemas.openxmlformats.org/package/2006/relationships"><Relationship Target="../notesSlides/notesSlide5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6.xml.rels><?xml version="1.0" encoding="UTF-8" standalone="yes"?><Relationships xmlns="http://schemas.openxmlformats.org/package/2006/relationships"><Relationship Target="../notesSlides/notesSlide6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1.png" Type="http://schemas.openxmlformats.org/officeDocument/2006/relationships/image" Id="rId3"/></Relationships>
</file>

<file path=ppt/slides/_rels/slide7.xml.rels><?xml version="1.0" encoding="UTF-8" standalone="yes"?><Relationships xmlns="http://schemas.openxmlformats.org/package/2006/relationships"><Relationship Target="../notesSlides/notesSlide7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8.xml.rels><?xml version="1.0" encoding="UTF-8" standalone="yes"?><Relationships xmlns="http://schemas.openxmlformats.org/package/2006/relationships"><Relationship Target="../notesSlides/notesSlide8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9.xml.rels><?xml version="1.0" encoding="UTF-8" standalone="yes"?><Relationships xmlns="http://schemas.openxmlformats.org/package/2006/relationships"><Relationship Target="../notesSlides/notesSlide9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0.xml.rels><?xml version="1.0" encoding="UTF-8" standalone="yes"?><Relationships xmlns="http://schemas.openxmlformats.org/package/2006/relationships"><Relationship Target="../notesSlides/notesSlide10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1.xml.rels><?xml version="1.0" encoding="UTF-8" standalone="yes"?><Relationships xmlns="http://schemas.openxmlformats.org/package/2006/relationships"><Relationship Target="../notesSlides/notesSlide11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2.xml.rels><?xml version="1.0" encoding="UTF-8" standalone="yes"?><Relationships xmlns="http://schemas.openxmlformats.org/package/2006/relationships"><Relationship Target="../notesSlides/notesSlide12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3.xml.rels><?xml version="1.0" encoding="UTF-8" standalone="yes"?><Relationships xmlns="http://schemas.openxmlformats.org/package/2006/relationships"><Relationship Target="../notesSlides/notesSlide13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4.xml.rels><?xml version="1.0" encoding="UTF-8" standalone="yes"?><Relationships xmlns="http://schemas.openxmlformats.org/package/2006/relationships"><Relationship Target="../notesSlides/notesSlide14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5.xml.rels><?xml version="1.0" encoding="UTF-8" standalone="yes"?><Relationships xmlns="http://schemas.openxmlformats.org/package/2006/relationships"><Relationship Target="../notesSlides/notesSlide15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6.xml.rels><?xml version="1.0" encoding="UTF-8" standalone="yes"?><Relationships xmlns="http://schemas.openxmlformats.org/package/2006/relationships"><Relationship Target="../notesSlides/notesSlide16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7.xml.rels><?xml version="1.0" encoding="UTF-8" standalone="yes"?><Relationships xmlns="http://schemas.openxmlformats.org/package/2006/relationships"><Relationship Target="../notesSlides/notesSlide17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8.xml.rels><?xml version="1.0" encoding="UTF-8" standalone="yes"?><Relationships xmlns="http://schemas.openxmlformats.org/package/2006/relationships"><Relationship Target="../notesSlides/notesSlide18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19.xml.rels><?xml version="1.0" encoding="UTF-8" standalone="yes"?><Relationships xmlns="http://schemas.openxmlformats.org/package/2006/relationships"><Relationship Target="../notesSlides/notesSlide19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09.png" Type="http://schemas.openxmlformats.org/officeDocument/2006/relationships/image" Id="rId3"/></Relationships>
</file>

<file path=ppt/slides/_rels/slide20.xml.rels><?xml version="1.0" encoding="UTF-8" standalone="yes"?><Relationships xmlns="http://schemas.openxmlformats.org/package/2006/relationships"><Relationship Target="../notesSlides/notesSlide20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12.png" Type="http://schemas.openxmlformats.org/officeDocument/2006/relationships/image" Id="rId3"/></Relationships>
</file>

<file path=ppt/slides/_rels/slide21.xml.rels><?xml version="1.0" encoding="UTF-8" standalone="yes"?><Relationships xmlns="http://schemas.openxmlformats.org/package/2006/relationships"><Relationship Target="../notesSlides/notesSlide21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_rels/slide22.xml.rels><?xml version="1.0" encoding="UTF-8" standalone="yes"?><Relationships xmlns="http://schemas.openxmlformats.org/package/2006/relationships"><Relationship Target="../notesSlides/notesSlide22.xml" Type="http://schemas.openxmlformats.org/officeDocument/2006/relationships/notesSlide" Id="rId2"/><Relationship Target="../slideLayouts/slideLayout3.xml" Type="http://schemas.openxmlformats.org/officeDocument/2006/relationships/slideLayout" Id="rId1"/><Relationship Target="../media/image10.png" Type="http://schemas.openxmlformats.org/officeDocument/2006/relationships/image" Id="rId4"/><Relationship Target="../media/image11.png" Type="http://schemas.openxmlformats.org/officeDocument/2006/relationships/image" Id="rId3"/></Relationships>
</file>

<file path=ppt/slides/_rels/slide23.xml.rels><?xml version="1.0" encoding="UTF-8" standalone="yes"?><Relationships xmlns="http://schemas.openxmlformats.org/package/2006/relationships"><Relationship Target="../notesSlides/notesSlide23.xml" Type="http://schemas.openxmlformats.org/officeDocument/2006/relationships/notesSlide" Id="rId2"/><Relationship Target="../slideLayouts/slideLayout3.xml" Type="http://schemas.openxmlformats.org/officeDocument/2006/relationships/slideLayout" Id="rId1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" name="Shape 1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" name="Shape 19"/>
          <p:cNvSpPr txBox="1"/>
          <p:nvPr>
            <p:ph type="ctrTitle"/>
          </p:nvPr>
        </p:nvSpPr>
        <p:spPr>
          <a:xfrm>
            <a:off y="3048000" x="914400"/>
            <a:ext cy="1295400" cx="84073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48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Encodings</a:t>
            </a:r>
          </a:p>
        </p:txBody>
      </p:sp>
      <p:sp>
        <p:nvSpPr>
          <p:cNvPr id="20" name="Shape 20"/>
          <p:cNvSpPr txBox="1"/>
          <p:nvPr>
            <p:ph idx="1" type="subTitle"/>
          </p:nvPr>
        </p:nvSpPr>
        <p:spPr>
          <a:xfrm>
            <a:off y="4572000" x="1828800"/>
            <a:ext cy="990599" cx="6578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t/>
            </a:r>
            <a:endParaRPr/>
          </a:p>
        </p:txBody>
      </p:sp>
    </p:spTree>
  </p:cSld>
  <p:clrMapOvr>
    <a:masterClrMapping/>
  </p:clrMapOvr>
  <p:transition spd="slow">
    <p:cut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4" name="Shape 2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5" name="Shape 25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Digital Encodings</a:t>
            </a:r>
          </a:p>
        </p:txBody>
      </p:sp>
      <p:pic>
        <p:nvPicPr>
          <p:cNvPr id="26" name="Shape 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2539975" x="6400800"/>
            <a:ext cy="3137150" cx="3137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Shape 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3759175" x="4470400"/>
            <a:ext cy="582974" cx="1439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Shape 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y="2743200" x="508000"/>
            <a:ext cy="2680849" cx="357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32" name="Shape 3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33" name="Shape 33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Why do we care?</a:t>
            </a:r>
          </a:p>
        </p:txBody>
      </p:sp>
      <p:pic>
        <p:nvPicPr>
          <p:cNvPr id="34" name="Shape 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524000" x="406400"/>
            <a:ext cy="4678350" cx="467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Shape 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2667500" x="1040100"/>
            <a:ext cy="1223799" cx="1223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Shape 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y="2033375" x="5185125"/>
            <a:ext cy="3308824" cx="4411749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Shape 37"/>
          <p:cNvSpPr txBox="1"/>
          <p:nvPr/>
        </p:nvSpPr>
        <p:spPr>
          <a:xfrm>
            <a:off y="6502400" x="618475"/>
            <a:ext cy="562275" cx="89992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computers can't store or process non-digital</a:t>
            </a:r>
          </a:p>
        </p:txBody>
      </p:sp>
    </p:spTree>
  </p:cSld>
  <p:clrMapOvr>
    <a:masterClrMapping/>
  </p:clrMapOvr>
  <p:transition spd="slow">
    <p:cut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41" name="Shape 41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42" name="Shape 42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Why do we care?</a:t>
            </a:r>
          </a:p>
        </p:txBody>
      </p:sp>
      <p:pic>
        <p:nvPicPr>
          <p:cNvPr id="43" name="Shape 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524000" x="406400"/>
            <a:ext cy="4678350" cx="467835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Shape 44"/>
          <p:cNvSpPr txBox="1"/>
          <p:nvPr/>
        </p:nvSpPr>
        <p:spPr>
          <a:xfrm>
            <a:off y="6502400" x="618475"/>
            <a:ext cy="562275" cx="89992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computers can store and process digital!</a:t>
            </a:r>
          </a:p>
        </p:txBody>
      </p:sp>
      <p:pic>
        <p:nvPicPr>
          <p:cNvPr id="45" name="Shape 4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1930400" x="5791200"/>
            <a:ext cy="3442074" cx="344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Shape 4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y="2743200" x="1117600"/>
            <a:ext cy="1134899" cx="1134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50" name="Shape 5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51" name="Shape 51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do we do it?</a:t>
            </a:r>
          </a:p>
        </p:txBody>
      </p:sp>
      <p:sp>
        <p:nvSpPr>
          <p:cNvPr id="52" name="Shape 52"/>
          <p:cNvSpPr txBox="1"/>
          <p:nvPr/>
        </p:nvSpPr>
        <p:spPr>
          <a:xfrm>
            <a:off y="1930400" x="5486400"/>
            <a:ext cy="1835724" cx="44670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break it up into individual objects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encode individual objects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string the codes together</a:t>
            </a:r>
          </a:p>
        </p:txBody>
      </p:sp>
      <p:sp>
        <p:nvSpPr>
          <p:cNvPr id="53" name="Shape 53"/>
          <p:cNvSpPr txBox="1"/>
          <p:nvPr/>
        </p:nvSpPr>
        <p:spPr>
          <a:xfrm>
            <a:off y="6654800" x="821675"/>
            <a:ext cy="562275" cx="89992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parts of messages are called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characters</a:t>
            </a:r>
          </a:p>
        </p:txBody>
      </p:sp>
      <p:grpSp>
        <p:nvGrpSpPr>
          <p:cNvPr id="54" name="Shape 54"/>
          <p:cNvGrpSpPr/>
          <p:nvPr/>
        </p:nvGrpSpPr>
        <p:grpSpPr>
          <a:xfrm>
            <a:off y="1765824" x="242430"/>
            <a:ext cy="4295253" cx="6216944"/>
            <a:chOff y="681361" x="1219939"/>
            <a:chExt cy="2899298" cx="4196449"/>
          </a:xfrm>
        </p:grpSpPr>
        <p:sp>
          <p:nvSpPr>
            <p:cNvPr id="55" name="Shape 55"/>
            <p:cNvSpPr txBox="1"/>
            <p:nvPr/>
          </p:nvSpPr>
          <p:spPr>
            <a:xfrm>
              <a:off y="681361" x="2632364"/>
              <a:ext cy="457200" cx="1371599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3555" lang="en-US"/>
                <a:t>hello</a:t>
              </a:r>
            </a:p>
          </p:txBody>
        </p:sp>
        <p:grpSp>
          <p:nvGrpSpPr>
            <p:cNvPr id="56" name="Shape 56"/>
            <p:cNvGrpSpPr/>
            <p:nvPr/>
          </p:nvGrpSpPr>
          <p:grpSpPr>
            <a:xfrm>
              <a:off y="1299284" x="2256343"/>
              <a:ext cy="456900" cx="2123641"/>
              <a:chOff y="1292255" x="2288589"/>
              <a:chExt cy="456900" cx="2123641"/>
            </a:xfrm>
          </p:grpSpPr>
          <p:sp>
            <p:nvSpPr>
              <p:cNvPr id="57" name="Shape 57"/>
              <p:cNvSpPr txBox="1"/>
              <p:nvPr/>
            </p:nvSpPr>
            <p:spPr>
              <a:xfrm>
                <a:off y="1292255" x="2288589"/>
                <a:ext cy="456900" cx="5300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[h]</a:t>
                </a:r>
              </a:p>
            </p:txBody>
          </p:sp>
          <p:sp>
            <p:nvSpPr>
              <p:cNvPr id="58" name="Shape 58"/>
              <p:cNvSpPr txBox="1"/>
              <p:nvPr/>
            </p:nvSpPr>
            <p:spPr>
              <a:xfrm>
                <a:off y="1292255" x="2745789"/>
                <a:ext cy="456900" cx="5300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[e]</a:t>
                </a:r>
              </a:p>
            </p:txBody>
          </p:sp>
          <p:sp>
            <p:nvSpPr>
              <p:cNvPr id="59" name="Shape 59"/>
              <p:cNvSpPr txBox="1"/>
              <p:nvPr/>
            </p:nvSpPr>
            <p:spPr>
              <a:xfrm>
                <a:off y="1292255" x="3126419"/>
                <a:ext cy="456900" cx="5300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[l]</a:t>
                </a:r>
              </a:p>
            </p:txBody>
          </p:sp>
          <p:sp>
            <p:nvSpPr>
              <p:cNvPr id="60" name="Shape 60"/>
              <p:cNvSpPr txBox="1"/>
              <p:nvPr/>
            </p:nvSpPr>
            <p:spPr>
              <a:xfrm>
                <a:off y="1292255" x="3500391"/>
                <a:ext cy="456900" cx="5300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[l]</a:t>
                </a:r>
              </a:p>
            </p:txBody>
          </p:sp>
          <p:sp>
            <p:nvSpPr>
              <p:cNvPr id="61" name="Shape 61"/>
              <p:cNvSpPr txBox="1"/>
              <p:nvPr/>
            </p:nvSpPr>
            <p:spPr>
              <a:xfrm>
                <a:off y="1292255" x="3882131"/>
                <a:ext cy="456900" cx="53009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[o]</a:t>
                </a:r>
              </a:p>
            </p:txBody>
          </p:sp>
        </p:grpSp>
        <p:grpSp>
          <p:nvGrpSpPr>
            <p:cNvPr id="62" name="Shape 62"/>
            <p:cNvGrpSpPr/>
            <p:nvPr/>
          </p:nvGrpSpPr>
          <p:grpSpPr>
            <a:xfrm>
              <a:off y="2364234" x="1219939"/>
              <a:ext cy="462168" cx="4196449"/>
              <a:chOff y="2364234" x="1219939"/>
              <a:chExt cy="462168" cx="4196449"/>
            </a:xfrm>
          </p:grpSpPr>
          <p:sp>
            <p:nvSpPr>
              <p:cNvPr id="63" name="Shape 63"/>
              <p:cNvSpPr txBox="1"/>
              <p:nvPr/>
            </p:nvSpPr>
            <p:spPr>
              <a:xfrm>
                <a:off y="2368303" x="1219939"/>
                <a:ext cy="458100" cx="8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010</a:t>
                </a:r>
              </a:p>
            </p:txBody>
          </p:sp>
          <p:sp>
            <p:nvSpPr>
              <p:cNvPr id="64" name="Shape 64"/>
              <p:cNvSpPr txBox="1"/>
              <p:nvPr/>
            </p:nvSpPr>
            <p:spPr>
              <a:xfrm>
                <a:off y="2364234" x="2060729"/>
                <a:ext cy="458100" cx="8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111</a:t>
                </a:r>
              </a:p>
            </p:txBody>
          </p:sp>
          <p:sp>
            <p:nvSpPr>
              <p:cNvPr id="65" name="Shape 65"/>
              <p:cNvSpPr txBox="1"/>
              <p:nvPr/>
            </p:nvSpPr>
            <p:spPr>
              <a:xfrm>
                <a:off y="2364234" x="2899668"/>
                <a:ext cy="458100" cx="8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101</a:t>
                </a:r>
              </a:p>
            </p:txBody>
          </p:sp>
          <p:sp>
            <p:nvSpPr>
              <p:cNvPr id="66" name="Shape 66"/>
              <p:cNvSpPr txBox="1"/>
              <p:nvPr/>
            </p:nvSpPr>
            <p:spPr>
              <a:xfrm>
                <a:off y="2364234" x="3734169"/>
                <a:ext cy="458100" cx="8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101</a:t>
                </a:r>
              </a:p>
            </p:txBody>
          </p:sp>
          <p:sp>
            <p:nvSpPr>
              <p:cNvPr id="67" name="Shape 67"/>
              <p:cNvSpPr txBox="1"/>
              <p:nvPr/>
            </p:nvSpPr>
            <p:spPr>
              <a:xfrm>
                <a:off y="2368303" x="4574589"/>
                <a:ext cy="458100" cx="841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bIns="91425" rIns="91425" lIns="91425" tIns="91425" anchor="ctr" anchorCtr="0">
                <a:noAutofit/>
              </a:bodyPr>
              <a:lstStyle/>
              <a:p>
                <a:pPr algn="ctr">
                  <a:spcBef>
                    <a:spcPts val="0"/>
                  </a:spcBef>
                  <a:buNone/>
                </a:pPr>
                <a:r>
                  <a:rPr sz="3555" lang="en-US"/>
                  <a:t>011</a:t>
                </a:r>
              </a:p>
            </p:txBody>
          </p:sp>
        </p:grpSp>
        <p:cxnSp>
          <p:nvCxnSpPr>
            <p:cNvPr id="68" name="Shape 68"/>
            <p:cNvCxnSpPr>
              <a:stCxn id="57" idx="2"/>
              <a:endCxn id="63" idx="0"/>
            </p:cNvCxnSpPr>
            <p:nvPr/>
          </p:nvCxnSpPr>
          <p:spPr>
            <a:xfrm flipH="1">
              <a:off y="1756184" x="1640893"/>
              <a:ext cy="612300" cx="880500"/>
            </a:xfrm>
            <a:prstGeom prst="straightConnector1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69" name="Shape 69"/>
            <p:cNvCxnSpPr>
              <a:stCxn id="58" idx="2"/>
              <a:endCxn id="64" idx="0"/>
            </p:cNvCxnSpPr>
            <p:nvPr/>
          </p:nvCxnSpPr>
          <p:spPr>
            <a:xfrm flipH="1">
              <a:off y="1756184" x="2481793"/>
              <a:ext cy="608100" cx="496800"/>
            </a:xfrm>
            <a:prstGeom prst="straightConnector1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70" name="Shape 70"/>
            <p:cNvCxnSpPr>
              <a:stCxn id="59" idx="2"/>
              <a:endCxn id="65" idx="0"/>
            </p:cNvCxnSpPr>
            <p:nvPr/>
          </p:nvCxnSpPr>
          <p:spPr>
            <a:xfrm flipH="1">
              <a:off y="1756184" x="3320523"/>
              <a:ext cy="608100" cx="38700"/>
            </a:xfrm>
            <a:prstGeom prst="straightConnector1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71" name="Shape 71"/>
            <p:cNvCxnSpPr>
              <a:stCxn id="72" idx="0"/>
              <a:endCxn id="66" idx="0"/>
            </p:cNvCxnSpPr>
            <p:nvPr/>
          </p:nvCxnSpPr>
          <p:spPr>
            <a:xfrm>
              <a:off y="1752534" x="3733869"/>
              <a:ext cy="611700" cx="421200"/>
            </a:xfrm>
            <a:prstGeom prst="straightConnector1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 w="lg" len="lg" type="none"/>
              <a:tailEnd w="lg" len="lg" type="none"/>
            </a:ln>
          </p:spPr>
        </p:cxnSp>
        <p:cxnSp>
          <p:nvCxnSpPr>
            <p:cNvPr id="73" name="Shape 73"/>
            <p:cNvCxnSpPr>
              <a:stCxn id="61" idx="2"/>
              <a:endCxn id="67" idx="0"/>
            </p:cNvCxnSpPr>
            <p:nvPr/>
          </p:nvCxnSpPr>
          <p:spPr>
            <a:xfrm>
              <a:off y="1756184" x="4114935"/>
              <a:ext cy="612300" cx="880500"/>
            </a:xfrm>
            <a:prstGeom prst="straightConnector1">
              <a:avLst/>
            </a:prstGeom>
            <a:noFill/>
            <a:ln w="19050" cap="flat">
              <a:solidFill>
                <a:srgbClr val="000000"/>
              </a:solidFill>
              <a:prstDash val="solid"/>
              <a:round/>
              <a:headEnd w="lg" len="lg" type="none"/>
              <a:tailEnd w="lg" len="lg" type="none"/>
            </a:ln>
          </p:spPr>
        </p:cxnSp>
        <p:sp>
          <p:nvSpPr>
            <p:cNvPr id="74" name="Shape 74"/>
            <p:cNvSpPr txBox="1"/>
            <p:nvPr/>
          </p:nvSpPr>
          <p:spPr>
            <a:xfrm>
              <a:off y="3123460" x="1220679"/>
              <a:ext cy="457200" cx="4189800"/>
            </a:xfrm>
            <a:prstGeom prst="rect">
              <a:avLst/>
            </a:prstGeom>
            <a:noFill/>
            <a:ln>
              <a:noFill/>
            </a:ln>
          </p:spPr>
          <p:txBody>
            <a:bodyPr bIns="91425" rIns="91425" lIns="91425" tIns="91425" anchor="ctr" anchorCtr="0">
              <a:noAutofit/>
            </a:bodyPr>
            <a:lstStyle/>
            <a:p>
              <a:pPr algn="ctr">
                <a:spcBef>
                  <a:spcPts val="0"/>
                </a:spcBef>
                <a:buNone/>
              </a:pPr>
              <a:r>
                <a:rPr sz="3555" lang="en-US"/>
                <a:t>010111101101011</a:t>
              </a:r>
            </a:p>
          </p:txBody>
        </p:sp>
      </p:grpSp>
    </p:spTree>
  </p:cSld>
  <p:clrMapOvr>
    <a:masterClrMapping/>
  </p:clrMapOvr>
  <p:transition spd="slow">
    <p:cut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78" name="Shape 7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79" name="Shape 79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works with images too!</a:t>
            </a:r>
          </a:p>
        </p:txBody>
      </p:sp>
      <p:sp>
        <p:nvSpPr>
          <p:cNvPr id="80" name="Shape 80"/>
          <p:cNvSpPr txBox="1"/>
          <p:nvPr/>
        </p:nvSpPr>
        <p:spPr>
          <a:xfrm>
            <a:off y="6502400" x="618475"/>
            <a:ext cy="562275" cx="89992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individual parts are called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pixels</a:t>
            </a:r>
          </a:p>
        </p:txBody>
      </p:sp>
      <p:pic>
        <p:nvPicPr>
          <p:cNvPr id="81" name="Shape 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422375" x="2646750"/>
            <a:ext cy="4866450" cx="486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85" name="Shape 85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86" name="Shape 86"/>
          <p:cNvSpPr txBox="1"/>
          <p:nvPr>
            <p:ph type="title"/>
          </p:nvPr>
        </p:nvSpPr>
        <p:spPr>
          <a:xfrm>
            <a:off y="303225" x="303125"/>
            <a:ext cy="985900" cx="96201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 an encoding scheme...</a:t>
            </a:r>
          </a:p>
        </p:txBody>
      </p:sp>
      <p:sp>
        <p:nvSpPr>
          <p:cNvPr id="87" name="Shape 87"/>
          <p:cNvSpPr txBox="1"/>
          <p:nvPr>
            <p:ph idx="1" type="body"/>
          </p:nvPr>
        </p:nvSpPr>
        <p:spPr>
          <a:xfrm>
            <a:off y="1727175" x="999525"/>
            <a:ext cy="2187625" cx="29900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A: 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101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Z: 1000101010111</a:t>
            </a:r>
          </a:p>
        </p:txBody>
      </p:sp>
      <p:sp>
        <p:nvSpPr>
          <p:cNvPr id="88" name="Shape 88"/>
          <p:cNvSpPr txBox="1"/>
          <p:nvPr>
            <p:ph idx="2" type="body"/>
          </p:nvPr>
        </p:nvSpPr>
        <p:spPr>
          <a:xfrm>
            <a:off y="1727175" x="6384325"/>
            <a:ext cy="2187625" cx="29900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A: 0000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0001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0100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Z: 1111</a:t>
            </a:r>
          </a:p>
        </p:txBody>
      </p:sp>
      <p:sp>
        <p:nvSpPr>
          <p:cNvPr id="89" name="Shape 89"/>
          <p:cNvSpPr txBox="1"/>
          <p:nvPr/>
        </p:nvSpPr>
        <p:spPr>
          <a:xfrm>
            <a:off y="4063975" x="694725"/>
            <a:ext cy="477250" cx="3360325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variable-length</a:t>
            </a:r>
          </a:p>
        </p:txBody>
      </p:sp>
      <p:sp>
        <p:nvSpPr>
          <p:cNvPr id="90" name="Shape 90"/>
          <p:cNvSpPr txBox="1"/>
          <p:nvPr/>
        </p:nvSpPr>
        <p:spPr>
          <a:xfrm>
            <a:off y="4063975" x="6181125"/>
            <a:ext cy="477250" cx="3360325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fixed-length</a:t>
            </a:r>
          </a:p>
        </p:txBody>
      </p:sp>
      <p:sp>
        <p:nvSpPr>
          <p:cNvPr id="91" name="Shape 91"/>
          <p:cNvSpPr txBox="1"/>
          <p:nvPr/>
        </p:nvSpPr>
        <p:spPr>
          <a:xfrm>
            <a:off y="4063975" x="4657125"/>
            <a:ext cy="536825" cx="9497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vs.</a:t>
            </a:r>
          </a:p>
        </p:txBody>
      </p:sp>
      <p:sp>
        <p:nvSpPr>
          <p:cNvPr id="92" name="Shape 92"/>
          <p:cNvSpPr txBox="1"/>
          <p:nvPr/>
        </p:nvSpPr>
        <p:spPr>
          <a:xfrm>
            <a:off y="5689575" x="2584200"/>
            <a:ext cy="575050" cx="50677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34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decode: 000000010100</a:t>
            </a:r>
          </a:p>
        </p:txBody>
      </p:sp>
    </p:spTree>
  </p:cSld>
  <p:clrMapOvr>
    <a:masterClrMapping/>
  </p:clrMapOvr>
  <p:transition spd="slow">
    <p:cut/>
  </p:transition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96" name="Shape 9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97" name="Shape 97"/>
          <p:cNvSpPr txBox="1"/>
          <p:nvPr>
            <p:ph type="title"/>
          </p:nvPr>
        </p:nvSpPr>
        <p:spPr>
          <a:xfrm>
            <a:off y="303225" x="303125"/>
            <a:ext cy="985900" cx="96201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 an encoding scheme...</a:t>
            </a:r>
          </a:p>
        </p:txBody>
      </p:sp>
      <p:sp>
        <p:nvSpPr>
          <p:cNvPr id="98" name="Shape 98"/>
          <p:cNvSpPr txBox="1"/>
          <p:nvPr>
            <p:ph idx="1" type="body"/>
          </p:nvPr>
        </p:nvSpPr>
        <p:spPr>
          <a:xfrm>
            <a:off y="1727175" x="999525"/>
            <a:ext cy="2187625" cx="29900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A: 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101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Z: 1000101010111</a:t>
            </a:r>
          </a:p>
        </p:txBody>
      </p:sp>
      <p:sp>
        <p:nvSpPr>
          <p:cNvPr id="99" name="Shape 99"/>
          <p:cNvSpPr txBox="1"/>
          <p:nvPr>
            <p:ph idx="2" type="body"/>
          </p:nvPr>
        </p:nvSpPr>
        <p:spPr>
          <a:xfrm>
            <a:off y="1727175" x="6384325"/>
            <a:ext cy="2187625" cx="29900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A: 0000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B: 0001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C: 0100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Z: 1111</a:t>
            </a:r>
          </a:p>
        </p:txBody>
      </p:sp>
      <p:sp>
        <p:nvSpPr>
          <p:cNvPr id="100" name="Shape 100"/>
          <p:cNvSpPr txBox="1"/>
          <p:nvPr/>
        </p:nvSpPr>
        <p:spPr>
          <a:xfrm>
            <a:off y="4063975" x="694725"/>
            <a:ext cy="477250" cx="3360325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variable-length</a:t>
            </a:r>
          </a:p>
        </p:txBody>
      </p:sp>
      <p:sp>
        <p:nvSpPr>
          <p:cNvPr id="101" name="Shape 101"/>
          <p:cNvSpPr txBox="1"/>
          <p:nvPr/>
        </p:nvSpPr>
        <p:spPr>
          <a:xfrm>
            <a:off y="4063975" x="6181125"/>
            <a:ext cy="477250" cx="3360325"/>
          </a:xfrm>
          <a:prstGeom prst="rect">
            <a:avLst/>
          </a:prstGeom>
          <a:solidFill>
            <a:srgbClr val="00FFFF"/>
          </a:solidFill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fixed-length</a:t>
            </a:r>
          </a:p>
        </p:txBody>
      </p:sp>
      <p:sp>
        <p:nvSpPr>
          <p:cNvPr id="102" name="Shape 102"/>
          <p:cNvSpPr txBox="1"/>
          <p:nvPr/>
        </p:nvSpPr>
        <p:spPr>
          <a:xfrm>
            <a:off y="4063975" x="4657125"/>
            <a:ext cy="536825" cx="94977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vs.</a:t>
            </a:r>
          </a:p>
        </p:txBody>
      </p:sp>
      <p:sp>
        <p:nvSpPr>
          <p:cNvPr id="103" name="Shape 103"/>
          <p:cNvSpPr txBox="1"/>
          <p:nvPr/>
        </p:nvSpPr>
        <p:spPr>
          <a:xfrm>
            <a:off y="5079975" x="713825"/>
            <a:ext cy="2085600" cx="87817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variable-length can lead to ambiguity (why?)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fixed-length is easier to decode (why?)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but fixed-length requires planning (why?)</a:t>
            </a:r>
          </a:p>
        </p:txBody>
      </p:sp>
    </p:spTree>
  </p:cSld>
  <p:clrMapOvr>
    <a:masterClrMapping/>
  </p:clrMapOvr>
  <p:transition spd="slow">
    <p:cut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07" name="Shape 10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08" name="Shape 108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Counting...</a:t>
            </a:r>
          </a:p>
        </p:txBody>
      </p:sp>
      <p:sp>
        <p:nvSpPr>
          <p:cNvPr id="109" name="Shape 109"/>
          <p:cNvSpPr txBox="1"/>
          <p:nvPr>
            <p:ph idx="1" type="body"/>
          </p:nvPr>
        </p:nvSpPr>
        <p:spPr>
          <a:xfrm>
            <a:off y="2844775" x="400950"/>
            <a:ext cy="2230974" cx="4455850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objects can be encoded with a fixed-length code of length 2?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9FC5E8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9FC5E8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</a:p>
        </p:txBody>
      </p:sp>
      <p:sp>
        <p:nvSpPr>
          <p:cNvPr id="110" name="Shape 110"/>
          <p:cNvSpPr txBox="1"/>
          <p:nvPr/>
        </p:nvSpPr>
        <p:spPr>
          <a:xfrm>
            <a:off y="1321275" x="523800"/>
            <a:ext cy="878299" cx="92074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bit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a 0 or a 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bitstring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a sequence of bits</a:t>
            </a:r>
          </a:p>
        </p:txBody>
      </p:sp>
      <p:sp>
        <p:nvSpPr>
          <p:cNvPr id="111" name="Shape 111"/>
          <p:cNvSpPr txBox="1"/>
          <p:nvPr>
            <p:ph idx="2" type="body"/>
          </p:nvPr>
        </p:nvSpPr>
        <p:spPr>
          <a:xfrm>
            <a:off y="2844775" x="5384800"/>
            <a:ext cy="2230974" cx="4455850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bitstrings of length 2 are there?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00, 01, 10, 11</a:t>
            </a:r>
          </a:p>
        </p:txBody>
      </p:sp>
      <p:sp>
        <p:nvSpPr>
          <p:cNvPr id="112" name="Shape 112"/>
          <p:cNvSpPr txBox="1"/>
          <p:nvPr/>
        </p:nvSpPr>
        <p:spPr>
          <a:xfrm>
            <a:off y="5384775" x="3630150"/>
            <a:ext cy="2119675" cx="29758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 : 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9FC5E8"/>
                </a:solidFill>
                <a:latin typeface="Arial"/>
                <a:ea typeface="Arial"/>
                <a:cs typeface="Arial"/>
                <a:sym typeface="Arial"/>
              </a:rPr>
              <a:t>b : 01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 : 10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d : 11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e : ??</a:t>
            </a:r>
          </a:p>
        </p:txBody>
      </p:sp>
    </p:spTree>
  </p:cSld>
  <p:clrMapOvr>
    <a:masterClrMapping/>
  </p:clrMapOvr>
  <p:transition spd="slow">
    <p:cut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16" name="Shape 11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17" name="Shape 117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Counting...</a:t>
            </a:r>
          </a:p>
        </p:txBody>
      </p:sp>
      <p:sp>
        <p:nvSpPr>
          <p:cNvPr id="118" name="Shape 118"/>
          <p:cNvSpPr txBox="1"/>
          <p:nvPr>
            <p:ph idx="1" type="body"/>
          </p:nvPr>
        </p:nvSpPr>
        <p:spPr>
          <a:xfrm>
            <a:off y="2844775" x="400950"/>
            <a:ext cy="2230974" cx="4455850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objects can be encoded with a fixed-length code of length 2?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9FC5E8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9FC5E8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sz="2666" lang="en-US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sz="2666" lang="en-US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</a:p>
        </p:txBody>
      </p:sp>
      <p:sp>
        <p:nvSpPr>
          <p:cNvPr id="119" name="Shape 119"/>
          <p:cNvSpPr txBox="1"/>
          <p:nvPr/>
        </p:nvSpPr>
        <p:spPr>
          <a:xfrm>
            <a:off y="1321275" x="523800"/>
            <a:ext cy="878299" cx="92074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bit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a 0 or a 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bitstring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is a sequence of bits</a:t>
            </a:r>
          </a:p>
        </p:txBody>
      </p:sp>
      <p:sp>
        <p:nvSpPr>
          <p:cNvPr id="120" name="Shape 120"/>
          <p:cNvSpPr txBox="1"/>
          <p:nvPr>
            <p:ph idx="2" type="body"/>
          </p:nvPr>
        </p:nvSpPr>
        <p:spPr>
          <a:xfrm>
            <a:off y="2844775" x="5384800"/>
            <a:ext cy="2230974" cx="4455850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bitstrings of length 2 are there?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00, 01, 10, 11</a:t>
            </a:r>
          </a:p>
        </p:txBody>
      </p:sp>
      <p:sp>
        <p:nvSpPr>
          <p:cNvPr id="121" name="Shape 121"/>
          <p:cNvSpPr txBox="1"/>
          <p:nvPr/>
        </p:nvSpPr>
        <p:spPr>
          <a:xfrm>
            <a:off y="5384775" x="3630150"/>
            <a:ext cy="2119675" cx="29758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FF9900"/>
                </a:solidFill>
                <a:latin typeface="Arial"/>
                <a:ea typeface="Arial"/>
                <a:cs typeface="Arial"/>
                <a:sym typeface="Arial"/>
              </a:rPr>
              <a:t>a : 00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9FC5E8"/>
                </a:solidFill>
                <a:latin typeface="Arial"/>
                <a:ea typeface="Arial"/>
                <a:cs typeface="Arial"/>
                <a:sym typeface="Arial"/>
              </a:rPr>
              <a:t>b : 01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c : 10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d : 11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38761D"/>
                </a:solidFill>
                <a:latin typeface="Arial"/>
                <a:ea typeface="Arial"/>
                <a:cs typeface="Arial"/>
                <a:sym typeface="Arial"/>
              </a:rPr>
              <a:t>e : ??</a:t>
            </a:r>
          </a:p>
        </p:txBody>
      </p:sp>
      <p:sp>
        <p:nvSpPr>
          <p:cNvPr id="122" name="Shape 122"/>
          <p:cNvSpPr txBox="1"/>
          <p:nvPr/>
        </p:nvSpPr>
        <p:spPr>
          <a:xfrm>
            <a:off y="5588000" x="7610200"/>
            <a:ext cy="1948775" cx="20467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128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4</a:t>
            </a:r>
          </a:p>
        </p:txBody>
      </p:sp>
      <p:sp>
        <p:nvSpPr>
          <p:cNvPr id="123" name="Shape 123"/>
          <p:cNvSpPr txBox="1"/>
          <p:nvPr/>
        </p:nvSpPr>
        <p:spPr>
          <a:xfrm>
            <a:off y="5588000" x="304800"/>
            <a:ext cy="1948775" cx="2046799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128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4</a:t>
            </a:r>
          </a:p>
        </p:txBody>
      </p:sp>
    </p:spTree>
  </p:cSld>
  <p:clrMapOvr>
    <a:masterClrMapping/>
  </p:clrMapOvr>
  <p:transition spd="slow">
    <p:cut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27" name="Shape 127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28" name="Shape 128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Listing bitstrings...</a:t>
            </a:r>
          </a:p>
        </p:txBody>
      </p:sp>
      <p:sp>
        <p:nvSpPr>
          <p:cNvPr id="129" name="Shape 129"/>
          <p:cNvSpPr txBox="1"/>
          <p:nvPr>
            <p:ph idx="1" type="body"/>
          </p:nvPr>
        </p:nvSpPr>
        <p:spPr>
          <a:xfrm>
            <a:off y="1320800" x="935250"/>
            <a:ext cy="1474974" cx="1452174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length 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sz="2133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30" name="Shape 130"/>
          <p:cNvSpPr txBox="1"/>
          <p:nvPr>
            <p:ph idx="2" type="body"/>
          </p:nvPr>
        </p:nvSpPr>
        <p:spPr>
          <a:xfrm>
            <a:off y="1330575" x="2773625"/>
            <a:ext cy="2110799" cx="1452174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length 2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sz="2133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</a:p>
        </p:txBody>
      </p:sp>
      <p:sp>
        <p:nvSpPr>
          <p:cNvPr id="131" name="Shape 131"/>
          <p:cNvSpPr txBox="1"/>
          <p:nvPr>
            <p:ph idx="3" type="body"/>
          </p:nvPr>
        </p:nvSpPr>
        <p:spPr>
          <a:xfrm>
            <a:off y="1330575" x="5003150"/>
            <a:ext cy="4086724" cx="1452174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length 3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sz="2133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Shape 132"/>
          <p:cNvSpPr txBox="1"/>
          <p:nvPr>
            <p:ph idx="4" type="body"/>
          </p:nvPr>
        </p:nvSpPr>
        <p:spPr>
          <a:xfrm>
            <a:off y="1330575" x="7848725"/>
            <a:ext cy="6385424" cx="1452174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length 4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000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001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010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011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101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0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sz="2133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000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001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010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011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100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101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110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0" sz="2133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r>
              <a:rPr b="0" sz="2133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111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0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y="3352800" x="508000"/>
            <a:ext cy="635374" cx="6484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</a:t>
            </a:r>
          </a:p>
        </p:txBody>
      </p:sp>
      <p:sp>
        <p:nvSpPr>
          <p:cNvPr id="134" name="Shape 134"/>
          <p:cNvSpPr txBox="1"/>
          <p:nvPr/>
        </p:nvSpPr>
        <p:spPr>
          <a:xfrm>
            <a:off y="3759175" x="711200"/>
            <a:ext cy="901375" cx="114350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there</a:t>
            </a:r>
          </a:p>
        </p:txBody>
      </p:sp>
      <p:sp>
        <p:nvSpPr>
          <p:cNvPr id="135" name="Shape 135"/>
          <p:cNvSpPr txBox="1"/>
          <p:nvPr/>
        </p:nvSpPr>
        <p:spPr>
          <a:xfrm>
            <a:off y="4165600" x="1320800"/>
            <a:ext cy="698950" cx="93992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</a:t>
            </a:r>
          </a:p>
        </p:txBody>
      </p:sp>
      <p:sp>
        <p:nvSpPr>
          <p:cNvPr id="136" name="Shape 136"/>
          <p:cNvSpPr txBox="1"/>
          <p:nvPr/>
        </p:nvSpPr>
        <p:spPr>
          <a:xfrm>
            <a:off y="4673575" x="1524000"/>
            <a:ext cy="536825" cx="1451974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pattern?</a:t>
            </a:r>
          </a:p>
        </p:txBody>
      </p:sp>
    </p:spTree>
  </p:cSld>
  <p:clrMapOvr>
    <a:masterClrMapping/>
  </p:clrMapOvr>
  <p:transition spd="slow">
    <p:cut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0" name="Shape 14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1" name="Shape 141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 bitstrings...</a:t>
            </a:r>
          </a:p>
        </p:txBody>
      </p:sp>
      <p:sp>
        <p:nvSpPr>
          <p:cNvPr id="142" name="Shape 142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we have 1 bit, we have 2 bitstrings...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 2 bits, 4 bitstrings 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 3 bits, 8 bitstrings ...</a:t>
            </a:r>
          </a:p>
        </p:txBody>
      </p:sp>
    </p:spTree>
  </p:cSld>
  <p:clrMapOvr>
    <a:masterClrMapping/>
  </p:clrMapOvr>
  <p:transition spd="slow">
    <p:cut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46" name="Shape 14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47" name="Shape 147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 bitstrings...</a:t>
            </a:r>
          </a:p>
        </p:txBody>
      </p:sp>
      <p:sp>
        <p:nvSpPr>
          <p:cNvPr id="148" name="Shape 148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we have 1 bit, we have 2 bitstrings...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 2 bits, 4 bitstrings 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 3 bits, 8 bitstrings 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time we </a:t>
            </a:r>
            <a:r>
              <a:rPr b="1" sz="2400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add a bit</a:t>
            </a:r>
            <a:r>
              <a:rPr b="1"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we </a:t>
            </a:r>
            <a:r>
              <a:rPr b="1" sz="2400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double the number of bitstrings</a:t>
            </a:r>
            <a:r>
              <a:rPr b="1"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2" name="Shape 15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3" name="Shape 153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 bitstrings...</a:t>
            </a:r>
          </a:p>
        </p:txBody>
      </p:sp>
      <p:sp>
        <p:nvSpPr>
          <p:cNvPr id="154" name="Shape 154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we have 1 bit, we have 2 bitstrings...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 2 bits, 4 bitstrings 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... 3 bits, 8 bitstrings ...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each time we </a:t>
            </a:r>
            <a:r>
              <a:rPr b="1" sz="2400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add a bit</a:t>
            </a:r>
            <a:r>
              <a:rPr b="1"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we </a:t>
            </a:r>
            <a:r>
              <a:rPr b="1" sz="2400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double the number of bitstrings</a:t>
            </a:r>
            <a:r>
              <a:rPr b="1"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!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="1"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So, if we have 3 bits, we have 2*2*2 = 8 bitstrings.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if we have </a:t>
            </a:r>
            <a:r>
              <a:rPr sz="2666" lang="en-US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bits, we have </a:t>
            </a: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aseline="30000" sz="2666" lang="en-US" i="1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bitstrings!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cut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58" name="Shape 158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59" name="Shape 159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 bitstrings</a:t>
            </a:r>
          </a:p>
        </p:txBody>
      </p:sp>
      <p:sp>
        <p:nvSpPr>
          <p:cNvPr id="160" name="Shape 160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bitstrings do we need to encode 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objects?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10, 20, 30, 40, 50, 60, 70...</a:t>
            </a:r>
          </a:p>
        </p:txBody>
      </p:sp>
    </p:spTree>
  </p:cSld>
  <p:clrMapOvr>
    <a:masterClrMapping/>
  </p:clrMapOvr>
  <p:transition spd="slow">
    <p:cut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64" name="Shape 16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65" name="Shape 165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 bitstrings</a:t>
            </a:r>
          </a:p>
        </p:txBody>
      </p:sp>
      <p:sp>
        <p:nvSpPr>
          <p:cNvPr id="166" name="Shape 166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bitstrings do we need to encode 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objects?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need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bits where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aseline="30000"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aseline="30000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&lt;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&lt;= 2</a:t>
            </a:r>
            <a:r>
              <a:rPr baseline="30000"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</a:p>
        </p:txBody>
      </p:sp>
    </p:spTree>
  </p:cSld>
  <p:clrMapOvr>
    <a:masterClrMapping/>
  </p:clrMapOvr>
  <p:transition spd="slow">
    <p:cut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0" name="Shape 17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1" name="Shape 171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Counting bitstrings</a:t>
            </a:r>
          </a:p>
        </p:txBody>
      </p:sp>
      <p:sp>
        <p:nvSpPr>
          <p:cNvPr id="172" name="Shape 172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bitstrings do we need to encode 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objects?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We need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bits where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 i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baseline="30000"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baseline="30000"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&lt;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&lt;= 2</a:t>
            </a:r>
            <a:r>
              <a:rPr baseline="30000"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baseline="30000" sz="2666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Through the magic of algebra, we can find that 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x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= 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log</a:t>
            </a:r>
            <a:r>
              <a:rPr baseline="-25000"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r>
              <a:rPr sz="2666" lang="en-US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</a:t>
            </a: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 (rounded up)</a:t>
            </a:r>
          </a:p>
        </p:txBody>
      </p:sp>
    </p:spTree>
  </p:cSld>
  <p:clrMapOvr>
    <a:masterClrMapping/>
  </p:clrMapOvr>
  <p:transition spd="slow">
    <p:cut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76" name="Shape 17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77" name="Shape 177"/>
          <p:cNvSpPr txBox="1"/>
          <p:nvPr>
            <p:ph type="title"/>
          </p:nvPr>
        </p:nvSpPr>
        <p:spPr>
          <a:xfrm>
            <a:off y="303225" x="303125"/>
            <a:ext cy="985900" cx="96201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Properties of an encoding scheme</a:t>
            </a:r>
          </a:p>
        </p:txBody>
      </p:sp>
      <p:sp>
        <p:nvSpPr>
          <p:cNvPr id="178" name="Shape 178"/>
          <p:cNvSpPr txBox="1"/>
          <p:nvPr>
            <p:ph idx="1" type="body"/>
          </p:nvPr>
        </p:nvSpPr>
        <p:spPr>
          <a:xfrm>
            <a:off y="1930400" x="1936525"/>
            <a:ext cy="572599" cx="19943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universal</a:t>
            </a:r>
          </a:p>
        </p:txBody>
      </p:sp>
      <p:sp>
        <p:nvSpPr>
          <p:cNvPr id="179" name="Shape 179"/>
          <p:cNvSpPr txBox="1"/>
          <p:nvPr>
            <p:ph idx="2" type="body"/>
          </p:nvPr>
        </p:nvSpPr>
        <p:spPr>
          <a:xfrm>
            <a:off y="2743200" x="5289325"/>
            <a:ext cy="572599" cx="19943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45818E"/>
                </a:solidFill>
                <a:latin typeface="Arial"/>
                <a:ea typeface="Arial"/>
                <a:cs typeface="Arial"/>
                <a:sym typeface="Arial"/>
              </a:rPr>
              <a:t>reversible</a:t>
            </a:r>
          </a:p>
        </p:txBody>
      </p:sp>
      <p:sp>
        <p:nvSpPr>
          <p:cNvPr id="180" name="Shape 180"/>
          <p:cNvSpPr txBox="1"/>
          <p:nvPr>
            <p:ph idx="3" type="body"/>
          </p:nvPr>
        </p:nvSpPr>
        <p:spPr>
          <a:xfrm>
            <a:off y="3759175" x="2749325"/>
            <a:ext cy="572599" cx="19943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FFD966"/>
                </a:solidFill>
                <a:latin typeface="Arial"/>
                <a:ea typeface="Arial"/>
                <a:cs typeface="Arial"/>
                <a:sym typeface="Arial"/>
              </a:rPr>
              <a:t>simple</a:t>
            </a:r>
          </a:p>
        </p:txBody>
      </p:sp>
      <p:sp>
        <p:nvSpPr>
          <p:cNvPr id="181" name="Shape 181"/>
          <p:cNvSpPr txBox="1"/>
          <p:nvPr>
            <p:ph idx="4" type="body"/>
          </p:nvPr>
        </p:nvSpPr>
        <p:spPr>
          <a:xfrm>
            <a:off y="4267200" x="6305325"/>
            <a:ext cy="572599" cx="19943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76A5AF"/>
                </a:solidFill>
                <a:latin typeface="Arial"/>
                <a:ea typeface="Arial"/>
                <a:cs typeface="Arial"/>
                <a:sym typeface="Arial"/>
              </a:rPr>
              <a:t>efficient</a:t>
            </a:r>
          </a:p>
        </p:txBody>
      </p:sp>
      <p:sp>
        <p:nvSpPr>
          <p:cNvPr id="182" name="Shape 182"/>
          <p:cNvSpPr txBox="1"/>
          <p:nvPr>
            <p:ph idx="5" type="body"/>
          </p:nvPr>
        </p:nvSpPr>
        <p:spPr>
          <a:xfrm>
            <a:off y="5588300" x="3565375"/>
            <a:ext cy="1038700" cx="265904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3200" lang="en-US">
                <a:solidFill>
                  <a:srgbClr val="9900FF"/>
                </a:solidFill>
                <a:latin typeface="Arial"/>
                <a:ea typeface="Arial"/>
                <a:cs typeface="Arial"/>
                <a:sym typeface="Arial"/>
              </a:rPr>
              <a:t>unambiguous</a:t>
            </a:r>
          </a:p>
        </p:txBody>
      </p:sp>
    </p:spTree>
  </p:cSld>
  <p:clrMapOvr>
    <a:masterClrMapping/>
  </p:clrMapOvr>
  <p:transition spd="slow">
    <p:cut/>
  </p:transition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86" name="Shape 18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87" name="Shape 187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ASCII</a:t>
            </a:r>
          </a:p>
        </p:txBody>
      </p:sp>
      <p:pic>
        <p:nvPicPr>
          <p:cNvPr id="188" name="Shape 1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19200" x="2198000"/>
            <a:ext cy="6109599" cx="5763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cut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192" name="Shape 192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193" name="Shape 193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algn="l"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ASCII</a:t>
            </a:r>
          </a:p>
        </p:txBody>
      </p:sp>
      <p:pic>
        <p:nvPicPr>
          <p:cNvPr id="194" name="Shape 1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1223425" x="2181550"/>
            <a:ext cy="5879400" cx="5796875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Shape 195"/>
          <p:cNvSpPr txBox="1"/>
          <p:nvPr/>
        </p:nvSpPr>
        <p:spPr>
          <a:xfrm>
            <a:off y="1901275" x="426300"/>
            <a:ext cy="1182049" cx="93835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American Standard Code for Information Interchange</a:t>
            </a:r>
          </a:p>
        </p:txBody>
      </p:sp>
      <p:sp>
        <p:nvSpPr>
          <p:cNvPr id="196" name="Shape 196"/>
          <p:cNvSpPr txBox="1"/>
          <p:nvPr/>
        </p:nvSpPr>
        <p:spPr>
          <a:xfrm>
            <a:off y="4165600" x="426300"/>
            <a:ext cy="1313625" cx="9383550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developed between 1960 and 1963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7 or 8 bits (1 byte) per character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b="1" sz="2666" lang="en-US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includes control characters</a:t>
            </a:r>
          </a:p>
        </p:txBody>
      </p:sp>
    </p:spTree>
  </p:cSld>
  <p:clrMapOvr>
    <a:masterClrMapping/>
  </p:clrMapOvr>
  <p:transition spd="slow">
    <p:cut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0" name="Shape 200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1" name="Shape 201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Unicode</a:t>
            </a:r>
          </a:p>
        </p:txBody>
      </p:sp>
      <p:sp>
        <p:nvSpPr>
          <p:cNvPr id="202" name="Shape 202"/>
          <p:cNvSpPr txBox="1"/>
          <p:nvPr>
            <p:ph idx="1" type="body"/>
          </p:nvPr>
        </p:nvSpPr>
        <p:spPr>
          <a:xfrm>
            <a:off y="1828800" x="304800"/>
            <a:ext cy="5562600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Uses 16 bits per character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Encodes many symbols from other languages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How many more objects can be encoded?</a:t>
            </a:r>
          </a:p>
        </p:txBody>
      </p:sp>
    </p:spTree>
  </p:cSld>
  <p:clrMapOvr>
    <a:masterClrMapping/>
  </p:clrMapOvr>
  <p:transition spd="slow">
    <p:cut/>
  </p:transition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06" name="Shape 206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07" name="Shape 207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Example: Emoji!</a:t>
            </a:r>
          </a:p>
        </p:txBody>
      </p:sp>
      <p:pic>
        <p:nvPicPr>
          <p:cNvPr id="208" name="Shape 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y="711175" x="4978400"/>
            <a:ext cy="6393325" cx="397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Shape 20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y="1219200" x="1524000"/>
            <a:ext cy="4432300" cx="2311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Shape 210"/>
          <p:cNvSpPr txBox="1"/>
          <p:nvPr/>
        </p:nvSpPr>
        <p:spPr>
          <a:xfrm>
            <a:off y="5689575" x="711200"/>
            <a:ext cy="1639274" cx="3786725"/>
          </a:xfrm>
          <a:prstGeom prst="rect">
            <a:avLst/>
          </a:prstGeom>
          <a:noFill/>
          <a:ln>
            <a:noFill/>
          </a:ln>
        </p:spPr>
        <p:txBody>
          <a:bodyPr bIns="38100" rIns="38100" lIns="38100" tIns="38100" anchor="t" anchorCtr="0">
            <a:noAutofit/>
          </a:bodyPr>
          <a:lstStyle/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subset of unicode</a:t>
            </a: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666">
              <a:solidFill>
                <a:srgbClr val="0000FF"/>
              </a:solidFill>
              <a:latin typeface="Arial"/>
              <a:ea typeface="Arial"/>
              <a:cs typeface="Arial"/>
              <a:sym typeface="Arial"/>
            </a:endParaRPr>
          </a:p>
          <a:p>
            <a:pPr algn="ctr" rtl="0">
              <a:lnSpc>
                <a:spcPct val="100000"/>
              </a:lnSpc>
              <a:spcBef>
                <a:spcPts val="0"/>
              </a:spcBef>
              <a:buNone/>
            </a:pPr>
            <a:r>
              <a:rPr sz="2666" lang="en-US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722 characters</a:t>
            </a:r>
          </a:p>
        </p:txBody>
      </p:sp>
    </p:spTree>
  </p:cSld>
  <p:clrMapOvr>
    <a:masterClrMapping/>
  </p:clrMapOvr>
  <p:transition spd="slow">
    <p:cut/>
  </p:transition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>
  <p:cSld>
    <p:spTree>
      <p:nvGrpSpPr>
        <p:cNvPr id="214" name="Shape 214"/>
        <p:cNvGrpSpPr/>
        <p:nvPr/>
      </p:nvGrpSpPr>
      <p:grpSpPr>
        <a:xfrm>
          <a:off y="0" x="0"/>
          <a:ext cy="0" cx="0"/>
          <a:chOff y="0" x="0"/>
          <a:chExt cy="0" cx="0"/>
        </a:xfrm>
      </p:grpSpPr>
      <p:sp>
        <p:nvSpPr>
          <p:cNvPr id="215" name="Shape 215"/>
          <p:cNvSpPr txBox="1"/>
          <p:nvPr>
            <p:ph type="title"/>
          </p:nvPr>
        </p:nvSpPr>
        <p:spPr>
          <a:xfrm>
            <a:off y="304800" x="304800"/>
            <a:ext cy="990599" cx="9626599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4266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Examples and Exercises...</a:t>
            </a:r>
          </a:p>
        </p:txBody>
      </p:sp>
      <p:sp>
        <p:nvSpPr>
          <p:cNvPr id="216" name="Shape 216"/>
          <p:cNvSpPr txBox="1"/>
          <p:nvPr>
            <p:ph idx="1" type="body"/>
          </p:nvPr>
        </p:nvSpPr>
        <p:spPr>
          <a:xfrm>
            <a:off y="1219200" x="203200"/>
            <a:ext cy="5773375" cx="9620125"/>
          </a:xfrm>
          <a:prstGeom prst="rect">
            <a:avLst/>
          </a:prstGeom>
        </p:spPr>
        <p:txBody>
          <a:bodyPr bIns="38100" rIns="38100" lIns="38100" tIns="38100" anchor="t" anchorCtr="0">
            <a:no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1.  List all the bitstrings of length 1, 2, 3, and 4.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2.  How many bitstrings are there of length 5, 6, 7 and 8?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3.  How long do the bitstrings have to be to encode 10, 20, 30, 40, 50, 60, 70, and 80 objects?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4.  Suppose you have a file that has 26, 600, 1024, 50, and 64 characters in it.  If you use a 4,5,6,7,8 bit fixed-length encoding scheme, then how many bits does it take to store the file?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t/>
            </a:r>
            <a:endParaRPr sz="2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rtl="0">
              <a:lnSpc>
                <a:spcPct val="100000"/>
              </a:lnSpc>
              <a:spcBef>
                <a:spcPts val="0"/>
              </a:spcBef>
              <a:buNone/>
            </a:pPr>
            <a:r>
              <a:rPr sz="2400" lang="en-US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5.  Describe the processes that you use to answer exercise 1, 2, 3, and 4.</a:t>
            </a:r>
          </a:p>
        </p:txBody>
      </p:sp>
    </p:spTree>
  </p:cSld>
  <p:clrMapOvr>
    <a:masterClrMapping/>
  </p:clrMapOvr>
  <p:transition spd="slow">
    <p:cut/>
  </p:transition>
</p:sld>
</file>

<file path=ppt/theme/theme1.xml><?xml version="1.0" encoding="utf-8"?>
<a:theme xmlns:a="http://schemas.openxmlformats.org/drawingml/2006/main" xmlns:r="http://schemas.openxmlformats.org/officeDocument/2006/relationships" name="Custom Theme">
  <a:themeElements>
    <a:clrScheme name="blank">
      <a:dk1>
        <a:srgbClr val="000000"/>
      </a:dk1>
      <a:lt1>
        <a:srgbClr val="FFFFFF"/>
      </a:lt1>
      <a:dk2>
        <a:srgbClr val="073763"/>
      </a:dk2>
      <a:lt2>
        <a:srgbClr val="CFE2F3"/>
      </a:lt2>
      <a:accent1>
        <a:srgbClr val="404040"/>
      </a:accent1>
      <a:accent2>
        <a:srgbClr val="808080"/>
      </a:accent2>
      <a:accent3>
        <a:srgbClr val="C0C0C0"/>
      </a:accent3>
      <a:accent4>
        <a:srgbClr val="396187"/>
      </a:accent4>
      <a:accent5>
        <a:srgbClr val="6B8CAB"/>
      </a:accent5>
      <a:accent6>
        <a:srgbClr val="9DB7CF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xmlns:r="http://schemas.openxmlformats.org/officeDocument/2006/relationships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ajorFont>
      <a:minorFont>
        <a:latin typeface="Arial"/>
        <a:ea typeface=""/>
        <a:cs typeface=""/>
        <a:font typeface="ＭＳ Ｐゴシック" script="Jpan"/>
        <a:font typeface="맑은 고딕" script="Hang"/>
        <a:font typeface="宋体" script="Hans"/>
        <a:font typeface="新細明體" script="Hant"/>
        <a:font typeface="Times New Roman" script="Arab"/>
        <a:font typeface="Times New Roman" script="Hebr"/>
        <a:font typeface="Angsana New" script="Thai"/>
        <a:font typeface="Nyala" script="Ethi"/>
        <a:font typeface="Vrinda" script="Beng"/>
        <a:font typeface="Shruti" script="Gujr"/>
        <a:font typeface="MoolBoran" script="Khmr"/>
        <a:font typeface="Tunga" script="Knda"/>
        <a:font typeface="Raavi" script="Guru"/>
        <a:font typeface="Euphemia" script="Cans"/>
        <a:font typeface="Plantagenet Cherokee" script="Cher"/>
        <a:font typeface="Microsoft Yi Baiti" script="Yiii"/>
        <a:font typeface="Microsoft Himalaya" script="Tibt"/>
        <a:font typeface="MV Boli" script="Thaa"/>
        <a:font typeface="Mangal" script="Deva"/>
        <a:font typeface="Gautami" script="Telu"/>
        <a:font typeface="Latha" script="Taml"/>
        <a:font typeface="Estrangelo Edessa" script="Syrc"/>
        <a:font typeface="Kalinga" script="Orya"/>
        <a:font typeface="Kartika" script="Mlym"/>
        <a:font typeface="DokChampa" script="Laoo"/>
        <a:font typeface="Iskoola Pota" script="Sinh"/>
        <a:font typeface="Mongolian Baiti" script="Mong"/>
        <a:font typeface="Times New Roman" script="Viet"/>
        <a:font typeface="Microsoft Uighur" script="Uigh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algn="ctr" cap="flat" cmpd="sng">
          <a:solidFill>
            <a:schemeClr val="phClr">
              <a:shade val="95000"/>
              <a:satMod val="105000"/>
            </a:schemeClr>
          </a:solidFill>
          <a:prstDash val="solid"/>
        </a:ln>
        <a:ln w="25400" algn="ctr" cap="flat" cmpd="sng">
          <a:solidFill>
            <a:schemeClr val="phClr"/>
          </a:solidFill>
          <a:prstDash val="solid"/>
        </a:ln>
        <a:ln w="38100" algn="ctr" cap="flat" cmpd="sng">
          <a:solidFill>
            <a:schemeClr val="phClr"/>
          </a:solidFill>
          <a:prstDash val="solid"/>
        </a:ln>
      </a:lnStyleLst>
      <a:effectStyleLst>
        <a:effectStyle>
          <a:effectLst>
            <a:outerShdw rotWithShape="0" dir="5400000" blurRad="40000" dist="20000">
              <a:srgbClr val="000000">
                <a:alpha val="38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</a:effectStyle>
        <a:effectStyle>
          <a:effectLst>
            <a:outerShdw rotWithShape="0" dir="5400000" blurRad="40000" dist="23000">
              <a:srgbClr val="000000">
                <a:alpha val="35000"/>
              </a:srgbClr>
            </a:outerShdw>
          </a:effectLst>
          <a:scene3d>
            <a:camera prst="orthographicFront">
              <a:rot rev="0" lon="0" lat="0"/>
            </a:camera>
            <a:lightRig dir="t" rig="threePt">
              <a:rot rev="1200000" lon="0" lat="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t="-80000" b="180000" r="50000" l="5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t="50000" b="50000" r="50000" l="50000"/>
          </a:path>
        </a:gradFill>
      </a:bgFillStyleLst>
    </a:fmtScheme>
  </a:themeElements>
</a:theme>
</file>