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4" r:id="rId1"/>
    <p:sldMasterId id="2147483665" r:id="rId2"/>
    <p:sldMasterId id="2147483666" r:id="rId3"/>
  </p:sldMasterIdLst>
  <p:notesMasterIdLst>
    <p:notesMasterId r:id="rId15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</p:sldIdLst>
  <p:sldSz cx="9144000" cy="6858000" type="screen4x3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5" d="100"/>
          <a:sy n="95" d="100"/>
        </p:scale>
        <p:origin x="-1288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20" Type="http://schemas.openxmlformats.org/officeDocument/2006/relationships/tableStyles" Target="tableStyles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notesMaster" Target="notesMasters/notesMaster1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7421418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Shape 5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Shape 6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Shape 7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Shape 7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Shape 13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Shape 190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Shape 19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Shape 248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Shape 24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Shape 307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" name="Shape 30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Shape 367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8" name="Shape 36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Shape 373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4" name="Shape 3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 txBox="1">
            <a:spLocks noGrp="1"/>
          </p:cNvSpPr>
          <p:nvPr>
            <p:ph type="ctrTitle"/>
          </p:nvPr>
        </p:nvSpPr>
        <p:spPr>
          <a:xfrm>
            <a:off x="685800" y="2111123"/>
            <a:ext cx="7772400" cy="15464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subTitle" idx="1"/>
          </p:nvPr>
        </p:nvSpPr>
        <p:spPr>
          <a:xfrm>
            <a:off x="685800" y="3786737"/>
            <a:ext cx="7772400" cy="104631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x" type="tx">
  <p:cSld name="tx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5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/>
            </a:lvl1pPr>
            <a:lvl2pPr marL="742950" indent="-285750" rtl="0">
              <a:defRPr/>
            </a:lvl2pPr>
            <a:lvl3pPr marL="1143000" indent="-228600" rtl="0">
              <a:defRPr/>
            </a:lvl3pPr>
            <a:lvl4pPr marL="1600200" indent="-228600"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ColTx" type="twoColTx">
  <p:cSld name="twoColTx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3994525" cy="49675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body" idx="2"/>
          </p:nvPr>
        </p:nvSpPr>
        <p:spPr>
          <a:xfrm>
            <a:off x="4692273" y="1600200"/>
            <a:ext cx="3994525" cy="49675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Only" type="titleOnly">
  <p:cSld name="titleOnl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_ONLY">
  <p:cSld name="CAPTION_ONL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body" idx="1"/>
          </p:nvPr>
        </p:nvSpPr>
        <p:spPr>
          <a:xfrm>
            <a:off x="457200" y="5875078"/>
            <a:ext cx="8229600" cy="69269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  <a:defRPr sz="1800">
                <a:solidFill>
                  <a:schemeClr val="dk1"/>
                </a:solidFill>
              </a:defRPr>
            </a:lvl1pPr>
            <a:lvl2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>
                <a:solidFill>
                  <a:schemeClr val="dk1"/>
                </a:solidFill>
              </a:defRPr>
            </a:lvl2pPr>
            <a:lvl3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>
                <a:solidFill>
                  <a:schemeClr val="dk1"/>
                </a:solidFill>
              </a:defRPr>
            </a:lvl3pPr>
            <a:lvl4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  <a:defRPr sz="1800">
                <a:solidFill>
                  <a:schemeClr val="dk1"/>
                </a:solidFill>
              </a:defRPr>
            </a:lvl4pPr>
            <a:lvl5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>
                <a:solidFill>
                  <a:schemeClr val="dk1"/>
                </a:solidFill>
              </a:defRPr>
            </a:lvl5pPr>
            <a:lvl6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>
                <a:solidFill>
                  <a:schemeClr val="dk1"/>
                </a:solidFill>
              </a:defRPr>
            </a:lvl6pPr>
            <a:lvl7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  <a:defRPr sz="1800">
                <a:solidFill>
                  <a:schemeClr val="dk1"/>
                </a:solidFill>
              </a:defRPr>
            </a:lvl7pPr>
            <a:lvl8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>
                <a:solidFill>
                  <a:schemeClr val="dk1"/>
                </a:solidFill>
              </a:defRPr>
            </a:lvl8pPr>
            <a:lvl9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ctrTitle"/>
          </p:nvPr>
        </p:nvSpPr>
        <p:spPr>
          <a:xfrm>
            <a:off x="822959" y="2743200"/>
            <a:ext cx="7498080" cy="109727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buSzPct val="100000"/>
              <a:defRPr sz="4800"/>
            </a:lvl1pPr>
            <a:lvl2pPr algn="ctr">
              <a:buSzPct val="100000"/>
              <a:defRPr sz="4800"/>
            </a:lvl2pPr>
            <a:lvl3pPr algn="ctr">
              <a:buSzPct val="100000"/>
              <a:defRPr sz="4800"/>
            </a:lvl3pPr>
            <a:lvl4pPr algn="ctr">
              <a:buSzPct val="100000"/>
              <a:defRPr sz="4800"/>
            </a:lvl4pPr>
            <a:lvl5pPr algn="ctr">
              <a:buSzPct val="100000"/>
              <a:defRPr sz="4800"/>
            </a:lvl5pPr>
            <a:lvl6pPr algn="ctr">
              <a:buSzPct val="100000"/>
              <a:defRPr sz="4800"/>
            </a:lvl6pPr>
            <a:lvl7pPr algn="ctr">
              <a:buSzPct val="100000"/>
              <a:defRPr sz="4800"/>
            </a:lvl7pPr>
            <a:lvl8pPr algn="ctr">
              <a:buSzPct val="100000"/>
              <a:defRPr sz="4800"/>
            </a:lvl8pPr>
            <a:lvl9pPr algn="ctr">
              <a:buSzPct val="100000"/>
              <a:defRPr sz="4800"/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subTitle" idx="1"/>
          </p:nvPr>
        </p:nvSpPr>
        <p:spPr>
          <a:xfrm>
            <a:off x="1645919" y="4114800"/>
            <a:ext cx="5852159" cy="82296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buSzPct val="100000"/>
              <a:defRPr sz="3200"/>
            </a:lvl1pPr>
            <a:lvl2pPr algn="ctr">
              <a:buSzPct val="100000"/>
              <a:defRPr sz="3200"/>
            </a:lvl2pPr>
            <a:lvl3pPr algn="ctr">
              <a:buSzPct val="100000"/>
              <a:defRPr sz="3200"/>
            </a:lvl3pPr>
            <a:lvl4pPr algn="ctr">
              <a:buSzPct val="100000"/>
              <a:defRPr sz="3200"/>
            </a:lvl4pPr>
            <a:lvl5pPr algn="ctr">
              <a:buSzPct val="100000"/>
              <a:defRPr sz="3200"/>
            </a:lvl5pPr>
            <a:lvl6pPr algn="ctr">
              <a:buSzPct val="100000"/>
              <a:defRPr sz="3200"/>
            </a:lvl6pPr>
            <a:lvl7pPr algn="ctr">
              <a:buSzPct val="100000"/>
              <a:defRPr sz="3200"/>
            </a:lvl7pPr>
            <a:lvl8pPr algn="ctr">
              <a:buSzPct val="100000"/>
              <a:defRPr sz="3200"/>
            </a:lvl8pPr>
            <a:lvl9pPr algn="ctr">
              <a:buSzPct val="100000"/>
              <a:defRPr sz="3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x" type="tx">
  <p:cSld name="tx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title"/>
          </p:nvPr>
        </p:nvSpPr>
        <p:spPr>
          <a:xfrm>
            <a:off x="274319" y="274319"/>
            <a:ext cx="8595359" cy="82296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buSzPct val="99224"/>
              <a:defRPr sz="4266"/>
            </a:lvl1pPr>
            <a:lvl2pPr>
              <a:buSzPct val="99224"/>
              <a:defRPr sz="4266"/>
            </a:lvl2pPr>
            <a:lvl3pPr>
              <a:buSzPct val="99224"/>
              <a:defRPr sz="4266"/>
            </a:lvl3pPr>
            <a:lvl4pPr>
              <a:buSzPct val="99224"/>
              <a:defRPr sz="4266"/>
            </a:lvl4pPr>
            <a:lvl5pPr>
              <a:buSzPct val="99224"/>
              <a:defRPr sz="4266"/>
            </a:lvl5pPr>
            <a:lvl6pPr>
              <a:buSzPct val="99224"/>
              <a:defRPr sz="4266"/>
            </a:lvl6pPr>
            <a:lvl7pPr>
              <a:buSzPct val="99224"/>
              <a:defRPr sz="4266"/>
            </a:lvl7pPr>
            <a:lvl8pPr>
              <a:buSzPct val="99224"/>
              <a:defRPr sz="4266"/>
            </a:lvl8pPr>
            <a:lvl9pPr>
              <a:buSzPct val="99224"/>
              <a:defRPr sz="4266"/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body" idx="1"/>
          </p:nvPr>
        </p:nvSpPr>
        <p:spPr>
          <a:xfrm>
            <a:off x="274319" y="1645919"/>
            <a:ext cx="8595359" cy="493775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buSzPct val="98765"/>
              <a:defRPr sz="2666"/>
            </a:lvl1pPr>
            <a:lvl2pPr>
              <a:buSzPct val="98765"/>
              <a:defRPr sz="2666"/>
            </a:lvl2pPr>
            <a:lvl3pPr>
              <a:buSzPct val="98765"/>
              <a:defRPr sz="2666"/>
            </a:lvl3pPr>
            <a:lvl4pPr>
              <a:buSzPct val="98765"/>
              <a:defRPr sz="2666"/>
            </a:lvl4pPr>
            <a:lvl5pPr>
              <a:buSzPct val="98765"/>
              <a:defRPr sz="2666"/>
            </a:lvl5pPr>
            <a:lvl6pPr>
              <a:buSzPct val="98765"/>
              <a:defRPr sz="2666"/>
            </a:lvl6pPr>
            <a:lvl7pPr>
              <a:buSzPct val="98765"/>
              <a:defRPr sz="2666"/>
            </a:lvl7pPr>
            <a:lvl8pPr>
              <a:buSzPct val="98765"/>
              <a:defRPr sz="2666"/>
            </a:lvl8pPr>
            <a:lvl9pPr>
              <a:buSzPct val="98765"/>
              <a:defRPr sz="2666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ColTx" type="twoColTx">
  <p:cSld name="twoColTx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 txBox="1">
            <a:spLocks noGrp="1"/>
          </p:cNvSpPr>
          <p:nvPr>
            <p:ph type="title"/>
          </p:nvPr>
        </p:nvSpPr>
        <p:spPr>
          <a:xfrm>
            <a:off x="274319" y="274319"/>
            <a:ext cx="8595359" cy="82296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buSzPct val="99224"/>
              <a:defRPr sz="4266"/>
            </a:lvl1pPr>
            <a:lvl2pPr>
              <a:buSzPct val="99224"/>
              <a:defRPr sz="4266"/>
            </a:lvl2pPr>
            <a:lvl3pPr>
              <a:buSzPct val="99224"/>
              <a:defRPr sz="4266"/>
            </a:lvl3pPr>
            <a:lvl4pPr>
              <a:buSzPct val="99224"/>
              <a:defRPr sz="4266"/>
            </a:lvl4pPr>
            <a:lvl5pPr>
              <a:buSzPct val="99224"/>
              <a:defRPr sz="4266"/>
            </a:lvl5pPr>
            <a:lvl6pPr>
              <a:buSzPct val="99224"/>
              <a:defRPr sz="4266"/>
            </a:lvl6pPr>
            <a:lvl7pPr>
              <a:buSzPct val="99224"/>
              <a:defRPr sz="4266"/>
            </a:lvl7pPr>
            <a:lvl8pPr>
              <a:buSzPct val="99224"/>
              <a:defRPr sz="4266"/>
            </a:lvl8pPr>
            <a:lvl9pPr>
              <a:buSzPct val="99224"/>
              <a:defRPr sz="4266"/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body" idx="1"/>
          </p:nvPr>
        </p:nvSpPr>
        <p:spPr>
          <a:xfrm>
            <a:off x="274319" y="1645919"/>
            <a:ext cx="4023360" cy="493775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buSzPct val="98765"/>
              <a:defRPr sz="2666"/>
            </a:lvl1pPr>
            <a:lvl2pPr>
              <a:buSzPct val="98765"/>
              <a:defRPr sz="2666"/>
            </a:lvl2pPr>
            <a:lvl3pPr>
              <a:buSzPct val="98765"/>
              <a:defRPr sz="2666"/>
            </a:lvl3pPr>
            <a:lvl4pPr>
              <a:buSzPct val="98765"/>
              <a:defRPr sz="2666"/>
            </a:lvl4pPr>
            <a:lvl5pPr>
              <a:buSzPct val="98765"/>
              <a:defRPr sz="2666"/>
            </a:lvl5pPr>
            <a:lvl6pPr>
              <a:buSzPct val="98765"/>
              <a:defRPr sz="2666"/>
            </a:lvl6pPr>
            <a:lvl7pPr>
              <a:buSzPct val="98765"/>
              <a:defRPr sz="2666"/>
            </a:lvl7pPr>
            <a:lvl8pPr>
              <a:buSzPct val="98765"/>
              <a:defRPr sz="2666"/>
            </a:lvl8pPr>
            <a:lvl9pPr>
              <a:buSzPct val="98765"/>
              <a:defRPr sz="2666"/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body" idx="2"/>
          </p:nvPr>
        </p:nvSpPr>
        <p:spPr>
          <a:xfrm>
            <a:off x="4846319" y="1645919"/>
            <a:ext cx="4023360" cy="493775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buSzPct val="98765"/>
              <a:defRPr sz="2666"/>
            </a:lvl1pPr>
            <a:lvl2pPr>
              <a:buSzPct val="98765"/>
              <a:defRPr sz="2666"/>
            </a:lvl2pPr>
            <a:lvl3pPr>
              <a:buSzPct val="98765"/>
              <a:defRPr sz="2666"/>
            </a:lvl3pPr>
            <a:lvl4pPr>
              <a:buSzPct val="98765"/>
              <a:defRPr sz="2666"/>
            </a:lvl4pPr>
            <a:lvl5pPr>
              <a:buSzPct val="98765"/>
              <a:defRPr sz="2666"/>
            </a:lvl5pPr>
            <a:lvl6pPr>
              <a:buSzPct val="98765"/>
              <a:defRPr sz="2666"/>
            </a:lvl6pPr>
            <a:lvl7pPr>
              <a:buSzPct val="98765"/>
              <a:defRPr sz="2666"/>
            </a:lvl7pPr>
            <a:lvl8pPr>
              <a:buSzPct val="98765"/>
              <a:defRPr sz="2666"/>
            </a:lvl8pPr>
            <a:lvl9pPr>
              <a:buSzPct val="98765"/>
              <a:defRPr sz="2666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_ONLY">
  <p:cSld name="CAPTION_ONLY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274319" y="6035039"/>
            <a:ext cx="8595359" cy="54863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buSzPct val="100000"/>
              <a:defRPr sz="3200"/>
            </a:lvl1pPr>
            <a:lvl2pPr algn="ctr">
              <a:buSzPct val="100000"/>
              <a:defRPr sz="3200"/>
            </a:lvl2pPr>
            <a:lvl3pPr algn="ctr">
              <a:buSzPct val="100000"/>
              <a:defRPr sz="3200"/>
            </a:lvl3pPr>
            <a:lvl4pPr algn="ctr">
              <a:buSzPct val="100000"/>
              <a:defRPr sz="3200"/>
            </a:lvl4pPr>
            <a:lvl5pPr algn="ctr">
              <a:buSzPct val="100000"/>
              <a:defRPr sz="3200"/>
            </a:lvl5pPr>
            <a:lvl6pPr algn="ctr">
              <a:buSzPct val="100000"/>
              <a:defRPr sz="3200"/>
            </a:lvl6pPr>
            <a:lvl7pPr algn="ctr">
              <a:buSzPct val="100000"/>
              <a:defRPr sz="3200"/>
            </a:lvl7pPr>
            <a:lvl8pPr algn="ctr">
              <a:buSzPct val="100000"/>
              <a:defRPr sz="3200"/>
            </a:lvl8pPr>
            <a:lvl9pPr algn="ctr">
              <a:buSzPct val="100000"/>
              <a:defRPr sz="3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 txBox="1">
            <a:spLocks noGrp="1"/>
          </p:cNvSpPr>
          <p:nvPr>
            <p:ph type="ctrTitle"/>
          </p:nvPr>
        </p:nvSpPr>
        <p:spPr>
          <a:xfrm>
            <a:off x="822959" y="2743200"/>
            <a:ext cx="7498080" cy="109727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buSzPct val="100000"/>
              <a:defRPr sz="4800"/>
            </a:lvl1pPr>
            <a:lvl2pPr algn="ctr">
              <a:buSzPct val="100000"/>
              <a:defRPr sz="4800"/>
            </a:lvl2pPr>
            <a:lvl3pPr algn="ctr">
              <a:buSzPct val="100000"/>
              <a:defRPr sz="4800"/>
            </a:lvl3pPr>
            <a:lvl4pPr algn="ctr">
              <a:buSzPct val="100000"/>
              <a:defRPr sz="4800"/>
            </a:lvl4pPr>
            <a:lvl5pPr algn="ctr">
              <a:buSzPct val="100000"/>
              <a:defRPr sz="4800"/>
            </a:lvl5pPr>
            <a:lvl6pPr algn="ctr">
              <a:buSzPct val="100000"/>
              <a:defRPr sz="4800"/>
            </a:lvl6pPr>
            <a:lvl7pPr algn="ctr">
              <a:buSzPct val="100000"/>
              <a:defRPr sz="4800"/>
            </a:lvl7pPr>
            <a:lvl8pPr algn="ctr">
              <a:buSzPct val="100000"/>
              <a:defRPr sz="4800"/>
            </a:lvl8pPr>
            <a:lvl9pPr algn="ctr">
              <a:buSzPct val="100000"/>
              <a:defRPr sz="4800"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ubTitle" idx="1"/>
          </p:nvPr>
        </p:nvSpPr>
        <p:spPr>
          <a:xfrm>
            <a:off x="1645919" y="4114800"/>
            <a:ext cx="5852159" cy="82296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buSzPct val="100000"/>
              <a:defRPr sz="3200"/>
            </a:lvl1pPr>
            <a:lvl2pPr algn="ctr">
              <a:buSzPct val="100000"/>
              <a:defRPr sz="3200"/>
            </a:lvl2pPr>
            <a:lvl3pPr algn="ctr">
              <a:buSzPct val="100000"/>
              <a:defRPr sz="3200"/>
            </a:lvl3pPr>
            <a:lvl4pPr algn="ctr">
              <a:buSzPct val="100000"/>
              <a:defRPr sz="3200"/>
            </a:lvl4pPr>
            <a:lvl5pPr algn="ctr">
              <a:buSzPct val="100000"/>
              <a:defRPr sz="3200"/>
            </a:lvl5pPr>
            <a:lvl6pPr algn="ctr">
              <a:buSzPct val="100000"/>
              <a:defRPr sz="3200"/>
            </a:lvl6pPr>
            <a:lvl7pPr algn="ctr">
              <a:buSzPct val="100000"/>
              <a:defRPr sz="3200"/>
            </a:lvl7pPr>
            <a:lvl8pPr algn="ctr">
              <a:buSzPct val="100000"/>
              <a:defRPr sz="3200"/>
            </a:lvl8pPr>
            <a:lvl9pPr algn="ctr">
              <a:buSzPct val="100000"/>
              <a:defRPr sz="3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x" type="tx">
  <p:cSld name="tx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title"/>
          </p:nvPr>
        </p:nvSpPr>
        <p:spPr>
          <a:xfrm>
            <a:off x="274319" y="274319"/>
            <a:ext cx="8595359" cy="82296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buSzPct val="99224"/>
              <a:defRPr sz="4266"/>
            </a:lvl1pPr>
            <a:lvl2pPr>
              <a:buSzPct val="99224"/>
              <a:defRPr sz="4266"/>
            </a:lvl2pPr>
            <a:lvl3pPr>
              <a:buSzPct val="99224"/>
              <a:defRPr sz="4266"/>
            </a:lvl3pPr>
            <a:lvl4pPr>
              <a:buSzPct val="99224"/>
              <a:defRPr sz="4266"/>
            </a:lvl4pPr>
            <a:lvl5pPr>
              <a:buSzPct val="99224"/>
              <a:defRPr sz="4266"/>
            </a:lvl5pPr>
            <a:lvl6pPr>
              <a:buSzPct val="99224"/>
              <a:defRPr sz="4266"/>
            </a:lvl6pPr>
            <a:lvl7pPr>
              <a:buSzPct val="99224"/>
              <a:defRPr sz="4266"/>
            </a:lvl7pPr>
            <a:lvl8pPr>
              <a:buSzPct val="99224"/>
              <a:defRPr sz="4266"/>
            </a:lvl8pPr>
            <a:lvl9pPr>
              <a:buSzPct val="99224"/>
              <a:defRPr sz="4266"/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body" idx="1"/>
          </p:nvPr>
        </p:nvSpPr>
        <p:spPr>
          <a:xfrm>
            <a:off x="274319" y="1645919"/>
            <a:ext cx="8595359" cy="493775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buSzPct val="98765"/>
              <a:defRPr sz="2666"/>
            </a:lvl1pPr>
            <a:lvl2pPr>
              <a:buSzPct val="98765"/>
              <a:defRPr sz="2666"/>
            </a:lvl2pPr>
            <a:lvl3pPr>
              <a:buSzPct val="98765"/>
              <a:defRPr sz="2666"/>
            </a:lvl3pPr>
            <a:lvl4pPr>
              <a:buSzPct val="98765"/>
              <a:defRPr sz="2666"/>
            </a:lvl4pPr>
            <a:lvl5pPr>
              <a:buSzPct val="98765"/>
              <a:defRPr sz="2666"/>
            </a:lvl5pPr>
            <a:lvl6pPr>
              <a:buSzPct val="98765"/>
              <a:defRPr sz="2666"/>
            </a:lvl6pPr>
            <a:lvl7pPr>
              <a:buSzPct val="98765"/>
              <a:defRPr sz="2666"/>
            </a:lvl7pPr>
            <a:lvl8pPr>
              <a:buSzPct val="98765"/>
              <a:defRPr sz="2666"/>
            </a:lvl8pPr>
            <a:lvl9pPr>
              <a:buSzPct val="98765"/>
              <a:defRPr sz="2666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ColTx" type="twoColTx">
  <p:cSld name="twoColTx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274319" y="274319"/>
            <a:ext cx="8595359" cy="82296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buSzPct val="99224"/>
              <a:defRPr sz="4266"/>
            </a:lvl1pPr>
            <a:lvl2pPr>
              <a:buSzPct val="99224"/>
              <a:defRPr sz="4266"/>
            </a:lvl2pPr>
            <a:lvl3pPr>
              <a:buSzPct val="99224"/>
              <a:defRPr sz="4266"/>
            </a:lvl3pPr>
            <a:lvl4pPr>
              <a:buSzPct val="99224"/>
              <a:defRPr sz="4266"/>
            </a:lvl4pPr>
            <a:lvl5pPr>
              <a:buSzPct val="99224"/>
              <a:defRPr sz="4266"/>
            </a:lvl5pPr>
            <a:lvl6pPr>
              <a:buSzPct val="99224"/>
              <a:defRPr sz="4266"/>
            </a:lvl6pPr>
            <a:lvl7pPr>
              <a:buSzPct val="99224"/>
              <a:defRPr sz="4266"/>
            </a:lvl7pPr>
            <a:lvl8pPr>
              <a:buSzPct val="99224"/>
              <a:defRPr sz="4266"/>
            </a:lvl8pPr>
            <a:lvl9pPr>
              <a:buSzPct val="99224"/>
              <a:defRPr sz="4266"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274319" y="1645919"/>
            <a:ext cx="4023360" cy="493775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buSzPct val="98765"/>
              <a:defRPr sz="2666"/>
            </a:lvl1pPr>
            <a:lvl2pPr>
              <a:buSzPct val="98765"/>
              <a:defRPr sz="2666"/>
            </a:lvl2pPr>
            <a:lvl3pPr>
              <a:buSzPct val="98765"/>
              <a:defRPr sz="2666"/>
            </a:lvl3pPr>
            <a:lvl4pPr>
              <a:buSzPct val="98765"/>
              <a:defRPr sz="2666"/>
            </a:lvl4pPr>
            <a:lvl5pPr>
              <a:buSzPct val="98765"/>
              <a:defRPr sz="2666"/>
            </a:lvl5pPr>
            <a:lvl6pPr>
              <a:buSzPct val="98765"/>
              <a:defRPr sz="2666"/>
            </a:lvl6pPr>
            <a:lvl7pPr>
              <a:buSzPct val="98765"/>
              <a:defRPr sz="2666"/>
            </a:lvl7pPr>
            <a:lvl8pPr>
              <a:buSzPct val="98765"/>
              <a:defRPr sz="2666"/>
            </a:lvl8pPr>
            <a:lvl9pPr>
              <a:buSzPct val="98765"/>
              <a:defRPr sz="2666"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body" idx="2"/>
          </p:nvPr>
        </p:nvSpPr>
        <p:spPr>
          <a:xfrm>
            <a:off x="4846319" y="1645919"/>
            <a:ext cx="4023360" cy="493775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buSzPct val="98765"/>
              <a:defRPr sz="2666"/>
            </a:lvl1pPr>
            <a:lvl2pPr>
              <a:buSzPct val="98765"/>
              <a:defRPr sz="2666"/>
            </a:lvl2pPr>
            <a:lvl3pPr>
              <a:buSzPct val="98765"/>
              <a:defRPr sz="2666"/>
            </a:lvl3pPr>
            <a:lvl4pPr>
              <a:buSzPct val="98765"/>
              <a:defRPr sz="2666"/>
            </a:lvl4pPr>
            <a:lvl5pPr>
              <a:buSzPct val="98765"/>
              <a:defRPr sz="2666"/>
            </a:lvl5pPr>
            <a:lvl6pPr>
              <a:buSzPct val="98765"/>
              <a:defRPr sz="2666"/>
            </a:lvl6pPr>
            <a:lvl7pPr>
              <a:buSzPct val="98765"/>
              <a:defRPr sz="2666"/>
            </a:lvl7pPr>
            <a:lvl8pPr>
              <a:buSzPct val="98765"/>
              <a:defRPr sz="2666"/>
            </a:lvl8pPr>
            <a:lvl9pPr>
              <a:buSzPct val="98765"/>
              <a:defRPr sz="2666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_ONLY">
  <p:cSld name="CAPTION_ONLY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body" idx="1"/>
          </p:nvPr>
        </p:nvSpPr>
        <p:spPr>
          <a:xfrm>
            <a:off x="274319" y="6035039"/>
            <a:ext cx="8595359" cy="54863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buSzPct val="100000"/>
              <a:defRPr sz="3200"/>
            </a:lvl1pPr>
            <a:lvl2pPr algn="ctr">
              <a:buSzPct val="100000"/>
              <a:defRPr sz="3200"/>
            </a:lvl2pPr>
            <a:lvl3pPr algn="ctr">
              <a:buSzPct val="100000"/>
              <a:defRPr sz="3200"/>
            </a:lvl3pPr>
            <a:lvl4pPr algn="ctr">
              <a:buSzPct val="100000"/>
              <a:defRPr sz="3200"/>
            </a:lvl4pPr>
            <a:lvl5pPr algn="ctr">
              <a:buSzPct val="100000"/>
              <a:defRPr sz="3200"/>
            </a:lvl5pPr>
            <a:lvl6pPr algn="ctr">
              <a:buSzPct val="100000"/>
              <a:defRPr sz="3200"/>
            </a:lvl6pPr>
            <a:lvl7pPr algn="ctr">
              <a:buSzPct val="100000"/>
              <a:defRPr sz="3200"/>
            </a:lvl7pPr>
            <a:lvl8pPr algn="ctr">
              <a:buSzPct val="100000"/>
              <a:defRPr sz="3200"/>
            </a:lvl8pPr>
            <a:lvl9pPr algn="ctr">
              <a:buSzPct val="100000"/>
              <a:defRPr sz="3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4" Type="http://schemas.openxmlformats.org/officeDocument/2006/relationships/slideLayout" Target="../slideLayouts/slideLayout10.xml"/><Relationship Id="rId5" Type="http://schemas.openxmlformats.org/officeDocument/2006/relationships/slideLayout" Target="../slideLayouts/slideLayout11.xml"/><Relationship Id="rId6" Type="http://schemas.openxmlformats.org/officeDocument/2006/relationships/theme" Target="../theme/theme2.xml"/><Relationship Id="rId1" Type="http://schemas.openxmlformats.org/officeDocument/2006/relationships/slideLayout" Target="../slideLayouts/slideLayout7.xml"/><Relationship Id="rId2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theme" Target="../theme/theme3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5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342900" algn="l" rtl="0">
              <a:spcBef>
                <a:spcPts val="600"/>
              </a:spcBef>
              <a:buClr>
                <a:schemeClr val="dk1"/>
              </a:buClr>
              <a:buSzPct val="166666"/>
              <a:buFont typeface="Arial"/>
              <a:buChar char="•"/>
              <a:defRPr sz="30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indent="-285750" algn="l" rtl="0">
              <a:spcBef>
                <a:spcPts val="480"/>
              </a:spcBef>
              <a:buClr>
                <a:schemeClr val="dk1"/>
              </a:buClr>
              <a:buSzPct val="100000"/>
              <a:buFont typeface="Courier New"/>
              <a:buChar char="o"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indent="-228600" algn="l" rtl="0">
              <a:spcBef>
                <a:spcPts val="480"/>
              </a:spcBef>
              <a:buClr>
                <a:schemeClr val="dk1"/>
              </a:buClr>
              <a:buSzPct val="100000"/>
              <a:buFont typeface="Wingdings"/>
              <a:buChar char="§"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indent="-228600" algn="l" rtl="0">
              <a:spcBef>
                <a:spcPts val="360"/>
              </a:spcBef>
              <a:buClr>
                <a:schemeClr val="dk1"/>
              </a:buClr>
              <a:buSzPct val="166666"/>
              <a:buFont typeface="Arial"/>
              <a:buChar char="•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indent="-228600" algn="l" rtl="0">
              <a:spcBef>
                <a:spcPts val="360"/>
              </a:spcBef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indent="-228600" algn="l" rtl="0">
              <a:spcBef>
                <a:spcPts val="360"/>
              </a:spcBef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indent="-228600" algn="l" rtl="0">
              <a:spcBef>
                <a:spcPts val="360"/>
              </a:spcBef>
              <a:buClr>
                <a:schemeClr val="dk1"/>
              </a:buClr>
              <a:buSzPct val="166666"/>
              <a:buFont typeface="Arial"/>
              <a:buChar char="•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indent="-228600" algn="l" rtl="0">
              <a:spcBef>
                <a:spcPts val="360"/>
              </a:spcBef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indent="-228600" algn="l" rtl="0">
              <a:spcBef>
                <a:spcPts val="360"/>
              </a:spcBef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</p:sldLayoutIdLst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</p:sldLayoutIdLst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ransition xmlns:p14="http://schemas.microsoft.com/office/powerpoint/2010/main"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 txBox="1">
            <a:spLocks noGrp="1"/>
          </p:cNvSpPr>
          <p:nvPr>
            <p:ph type="title"/>
          </p:nvPr>
        </p:nvSpPr>
        <p:spPr>
          <a:xfrm>
            <a:off x="274319" y="274319"/>
            <a:ext cx="8663939" cy="891539"/>
          </a:xfrm>
          <a:prstGeom prst="rect">
            <a:avLst/>
          </a:prstGeom>
        </p:spPr>
        <p:txBody>
          <a:bodyPr lIns="38100" tIns="38100" rIns="38100" bIns="38100" anchor="t" anchorCtr="0">
            <a:noAutofit/>
          </a:bodyPr>
          <a:lstStyle/>
          <a:p>
            <a:pPr rtl="0">
              <a:lnSpc>
                <a:spcPct val="100000"/>
              </a:lnSpc>
              <a:buNone/>
            </a:pPr>
            <a:r>
              <a:rPr lang="en" sz="4266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Vector Graphics</a:t>
            </a:r>
          </a:p>
        </p:txBody>
      </p:sp>
      <p:sp>
        <p:nvSpPr>
          <p:cNvPr id="57" name="Shape 57"/>
          <p:cNvSpPr txBox="1">
            <a:spLocks noGrp="1"/>
          </p:cNvSpPr>
          <p:nvPr>
            <p:ph type="body" idx="1"/>
          </p:nvPr>
        </p:nvSpPr>
        <p:spPr>
          <a:xfrm>
            <a:off x="270517" y="1635952"/>
            <a:ext cx="8660677" cy="4998105"/>
          </a:xfrm>
          <a:prstGeom prst="rect">
            <a:avLst/>
          </a:prstGeom>
        </p:spPr>
        <p:txBody>
          <a:bodyPr lIns="38100" tIns="38100" rIns="38100" bIns="38100" anchor="t" anchorCtr="0">
            <a:noAutofit/>
          </a:bodyPr>
          <a:lstStyle/>
          <a:p>
            <a:pPr marL="0" marR="0" indent="0" rtl="0">
              <a:lnSpc>
                <a:spcPct val="150000"/>
              </a:lnSpc>
              <a:spcBef>
                <a:spcPts val="800"/>
              </a:spcBef>
              <a:spcAft>
                <a:spcPts val="1000"/>
              </a:spcAft>
              <a:buNone/>
            </a:pPr>
            <a:r>
              <a:rPr lang="en" sz="2666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Vector graphics</a:t>
            </a:r>
            <a:r>
              <a:rPr lang="en" sz="2666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are computer graphics that use geometrical primitives such as points, lines, curves, and shapes or polygon(s), which are all based on mathematical equations, to represent images.</a:t>
            </a:r>
          </a:p>
          <a:p>
            <a:endParaRPr lang="en" sz="2666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endParaRPr lang="en" sz="2666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endParaRPr lang="en" sz="2666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endParaRPr lang="en" sz="2666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indent="0" algn="ctr" rtl="0">
              <a:lnSpc>
                <a:spcPct val="150000"/>
              </a:lnSpc>
              <a:spcBef>
                <a:spcPts val="800"/>
              </a:spcBef>
              <a:spcAft>
                <a:spcPts val="1000"/>
              </a:spcAft>
              <a:buNone/>
            </a:pPr>
            <a:r>
              <a:rPr lang="en" sz="2666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source: Wikipedia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274319" y="274319"/>
            <a:ext cx="8663939" cy="891539"/>
          </a:xfrm>
          <a:prstGeom prst="rect">
            <a:avLst/>
          </a:prstGeom>
        </p:spPr>
        <p:txBody>
          <a:bodyPr lIns="38100" tIns="38100" rIns="38100" bIns="38100" anchor="t" anchorCtr="0">
            <a:noAutofit/>
          </a:bodyPr>
          <a:lstStyle/>
          <a:p>
            <a:pPr rtl="0">
              <a:lnSpc>
                <a:spcPct val="100000"/>
              </a:lnSpc>
              <a:buNone/>
            </a:pPr>
            <a:r>
              <a:rPr lang="en" sz="4266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Vector vs. Bitmap</a:t>
            </a:r>
          </a:p>
        </p:txBody>
      </p:sp>
      <p:sp>
        <p:nvSpPr>
          <p:cNvPr id="63" name="Shape 63"/>
          <p:cNvSpPr txBox="1">
            <a:spLocks noGrp="1"/>
          </p:cNvSpPr>
          <p:nvPr>
            <p:ph type="body" idx="1"/>
          </p:nvPr>
        </p:nvSpPr>
        <p:spPr>
          <a:xfrm>
            <a:off x="274319" y="1188720"/>
            <a:ext cx="8632619" cy="2182590"/>
          </a:xfrm>
          <a:prstGeom prst="rect">
            <a:avLst/>
          </a:prstGeom>
        </p:spPr>
        <p:txBody>
          <a:bodyPr lIns="38100" tIns="38100" rIns="38100" bIns="38100" anchor="t" anchorCtr="0">
            <a:noAutofit/>
          </a:bodyPr>
          <a:lstStyle/>
          <a:p>
            <a:pPr rtl="0">
              <a:lnSpc>
                <a:spcPct val="100000"/>
              </a:lnSpc>
              <a:buNone/>
            </a:pPr>
            <a:r>
              <a:rPr lang="en" sz="2666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Vector graphics are complementary to bitmap graphics</a:t>
            </a:r>
          </a:p>
          <a:p>
            <a:endParaRPr lang="en" sz="2666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endParaRPr lang="en" sz="2666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endParaRPr lang="en" sz="2666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Shape 64"/>
          <p:cNvSpPr/>
          <p:nvPr/>
        </p:nvSpPr>
        <p:spPr>
          <a:xfrm>
            <a:off x="1828800" y="1920240"/>
            <a:ext cx="5559255" cy="424503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</p:spTree>
  </p:cSld>
  <p:clrMapOvr>
    <a:masterClrMapping/>
  </p:clrMapOvr>
  <p:transition xmlns:p14="http://schemas.microsoft.com/office/powerpoint/2010/main"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 txBox="1">
            <a:spLocks noGrp="1"/>
          </p:cNvSpPr>
          <p:nvPr>
            <p:ph type="title"/>
          </p:nvPr>
        </p:nvSpPr>
        <p:spPr>
          <a:xfrm>
            <a:off x="274319" y="274319"/>
            <a:ext cx="8663939" cy="891539"/>
          </a:xfrm>
          <a:prstGeom prst="rect">
            <a:avLst/>
          </a:prstGeom>
        </p:spPr>
        <p:txBody>
          <a:bodyPr lIns="38100" tIns="38100" rIns="38100" bIns="38100" anchor="t" anchorCtr="0">
            <a:noAutofit/>
          </a:bodyPr>
          <a:lstStyle/>
          <a:p>
            <a:pPr rtl="0">
              <a:lnSpc>
                <a:spcPct val="100000"/>
              </a:lnSpc>
              <a:buNone/>
            </a:pPr>
            <a:r>
              <a:rPr lang="en" sz="4266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Vector vs. Bitmap</a:t>
            </a:r>
          </a:p>
        </p:txBody>
      </p:sp>
      <p:sp>
        <p:nvSpPr>
          <p:cNvPr id="70" name="Shape 70"/>
          <p:cNvSpPr/>
          <p:nvPr/>
        </p:nvSpPr>
        <p:spPr>
          <a:xfrm>
            <a:off x="1623059" y="914377"/>
            <a:ext cx="5897880" cy="576072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</p:spTree>
  </p:cSld>
  <p:clrMapOvr>
    <a:masterClrMapping/>
  </p:clrMapOvr>
  <p:transition xmlns:p14="http://schemas.microsoft.com/office/powerpoint/2010/main"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buNone/>
            </a:pPr>
            <a:r>
              <a:rPr lang="en" b="0">
                <a:latin typeface="Ubuntu"/>
                <a:ea typeface="Ubuntu"/>
                <a:cs typeface="Ubuntu"/>
                <a:sym typeface="Ubuntu"/>
              </a:rPr>
              <a:t>Uses of Vector Graphics</a:t>
            </a:r>
          </a:p>
        </p:txBody>
      </p:sp>
      <p:sp>
        <p:nvSpPr>
          <p:cNvPr id="76" name="Shape 7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419100" rtl="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/>
              <a:t>Logos</a:t>
            </a:r>
          </a:p>
          <a:p>
            <a:endParaRPr lang="en"/>
          </a:p>
          <a:p>
            <a:pPr marL="457200" lvl="0" indent="-419100" rtl="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/>
              <a:t>Letterheads</a:t>
            </a:r>
          </a:p>
          <a:p>
            <a:endParaRPr lang="en"/>
          </a:p>
          <a:p>
            <a:pPr marL="457200" lvl="0" indent="-419100" rtl="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/>
              <a:t>Icons</a:t>
            </a:r>
          </a:p>
          <a:p>
            <a:endParaRPr lang="en"/>
          </a:p>
          <a:p>
            <a:pPr marL="457200" lvl="0" indent="-419100" rtl="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/>
              <a:t>Basically, anything you may want to use in multiple contexts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title"/>
          </p:nvPr>
        </p:nvSpPr>
        <p:spPr>
          <a:xfrm>
            <a:off x="274319" y="274319"/>
            <a:ext cx="8663939" cy="891539"/>
          </a:xfrm>
          <a:prstGeom prst="rect">
            <a:avLst/>
          </a:prstGeom>
        </p:spPr>
        <p:txBody>
          <a:bodyPr lIns="38100" tIns="38100" rIns="38100" bIns="38100" anchor="t" anchorCtr="0">
            <a:noAutofit/>
          </a:bodyPr>
          <a:lstStyle/>
          <a:p>
            <a:pPr rtl="0">
              <a:lnSpc>
                <a:spcPct val="100000"/>
              </a:lnSpc>
              <a:buNone/>
            </a:pPr>
            <a:r>
              <a:rPr lang="en" sz="4266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Vector Graphics</a:t>
            </a:r>
          </a:p>
        </p:txBody>
      </p:sp>
      <p:grpSp>
        <p:nvGrpSpPr>
          <p:cNvPr id="82" name="Shape 82"/>
          <p:cNvGrpSpPr/>
          <p:nvPr/>
        </p:nvGrpSpPr>
        <p:grpSpPr>
          <a:xfrm>
            <a:off x="1593834" y="1040073"/>
            <a:ext cx="5389398" cy="4571621"/>
            <a:chOff x="609600" y="456210"/>
            <a:chExt cx="4042063" cy="3428717"/>
          </a:xfrm>
        </p:grpSpPr>
        <p:cxnSp>
          <p:nvCxnSpPr>
            <p:cNvPr id="83" name="Shape 83"/>
            <p:cNvCxnSpPr>
              <a:stCxn id="84" idx="0"/>
              <a:endCxn id="84" idx="0"/>
            </p:cNvCxnSpPr>
            <p:nvPr/>
          </p:nvCxnSpPr>
          <p:spPr>
            <a:xfrm>
              <a:off x="1673148" y="684527"/>
              <a:ext cx="0" cy="3200399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85" name="Shape 85"/>
            <p:cNvCxnSpPr>
              <a:stCxn id="84" idx="0"/>
              <a:endCxn id="84" idx="0"/>
            </p:cNvCxnSpPr>
            <p:nvPr/>
          </p:nvCxnSpPr>
          <p:spPr>
            <a:xfrm>
              <a:off x="1597089" y="1064820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86" name="Shape 86"/>
            <p:cNvCxnSpPr>
              <a:stCxn id="84" idx="0"/>
              <a:endCxn id="84" idx="0"/>
            </p:cNvCxnSpPr>
            <p:nvPr/>
          </p:nvCxnSpPr>
          <p:spPr>
            <a:xfrm>
              <a:off x="1603380" y="1214958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87" name="Shape 87"/>
            <p:cNvCxnSpPr>
              <a:stCxn id="84" idx="0"/>
              <a:endCxn id="84" idx="0"/>
            </p:cNvCxnSpPr>
            <p:nvPr/>
          </p:nvCxnSpPr>
          <p:spPr>
            <a:xfrm>
              <a:off x="1603098" y="1367076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88" name="Shape 88"/>
            <p:cNvCxnSpPr>
              <a:stCxn id="84" idx="0"/>
              <a:endCxn id="84" idx="0"/>
            </p:cNvCxnSpPr>
            <p:nvPr/>
          </p:nvCxnSpPr>
          <p:spPr>
            <a:xfrm>
              <a:off x="1599846" y="1525908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89" name="Shape 89"/>
            <p:cNvCxnSpPr>
              <a:stCxn id="84" idx="0"/>
              <a:endCxn id="84" idx="0"/>
            </p:cNvCxnSpPr>
            <p:nvPr/>
          </p:nvCxnSpPr>
          <p:spPr>
            <a:xfrm>
              <a:off x="1602532" y="1680853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90" name="Shape 90"/>
            <p:cNvCxnSpPr>
              <a:stCxn id="84" idx="0"/>
              <a:endCxn id="84" idx="0"/>
            </p:cNvCxnSpPr>
            <p:nvPr/>
          </p:nvCxnSpPr>
          <p:spPr>
            <a:xfrm>
              <a:off x="1602249" y="1832970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91" name="Shape 91"/>
            <p:cNvCxnSpPr>
              <a:stCxn id="84" idx="0"/>
              <a:endCxn id="84" idx="0"/>
            </p:cNvCxnSpPr>
            <p:nvPr/>
          </p:nvCxnSpPr>
          <p:spPr>
            <a:xfrm>
              <a:off x="1601967" y="1985087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92" name="Shape 92"/>
            <p:cNvCxnSpPr>
              <a:stCxn id="84" idx="0"/>
              <a:endCxn id="84" idx="0"/>
            </p:cNvCxnSpPr>
            <p:nvPr/>
          </p:nvCxnSpPr>
          <p:spPr>
            <a:xfrm>
              <a:off x="1601684" y="2137205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93" name="Shape 93"/>
            <p:cNvCxnSpPr>
              <a:stCxn id="84" idx="0"/>
              <a:endCxn id="84" idx="0"/>
            </p:cNvCxnSpPr>
            <p:nvPr/>
          </p:nvCxnSpPr>
          <p:spPr>
            <a:xfrm>
              <a:off x="1601401" y="2289322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94" name="Shape 94"/>
            <p:cNvCxnSpPr>
              <a:stCxn id="84" idx="0"/>
              <a:endCxn id="84" idx="0"/>
            </p:cNvCxnSpPr>
            <p:nvPr/>
          </p:nvCxnSpPr>
          <p:spPr>
            <a:xfrm>
              <a:off x="1601118" y="2441439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95" name="Shape 95"/>
            <p:cNvCxnSpPr>
              <a:stCxn id="84" idx="0"/>
              <a:endCxn id="84" idx="0"/>
            </p:cNvCxnSpPr>
            <p:nvPr/>
          </p:nvCxnSpPr>
          <p:spPr>
            <a:xfrm>
              <a:off x="1600836" y="2593556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96" name="Shape 96"/>
            <p:cNvCxnSpPr>
              <a:stCxn id="84" idx="0"/>
              <a:endCxn id="84" idx="0"/>
            </p:cNvCxnSpPr>
            <p:nvPr/>
          </p:nvCxnSpPr>
          <p:spPr>
            <a:xfrm>
              <a:off x="1600553" y="2745674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97" name="Shape 97"/>
            <p:cNvCxnSpPr>
              <a:stCxn id="84" idx="0"/>
              <a:endCxn id="84" idx="0"/>
            </p:cNvCxnSpPr>
            <p:nvPr/>
          </p:nvCxnSpPr>
          <p:spPr>
            <a:xfrm>
              <a:off x="1600270" y="2897791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98" name="Shape 98"/>
            <p:cNvCxnSpPr>
              <a:stCxn id="84" idx="0"/>
              <a:endCxn id="84" idx="0"/>
            </p:cNvCxnSpPr>
            <p:nvPr/>
          </p:nvCxnSpPr>
          <p:spPr>
            <a:xfrm>
              <a:off x="1599987" y="3049908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99" name="Shape 99"/>
            <p:cNvCxnSpPr>
              <a:stCxn id="84" idx="0"/>
              <a:endCxn id="84" idx="0"/>
            </p:cNvCxnSpPr>
            <p:nvPr/>
          </p:nvCxnSpPr>
          <p:spPr>
            <a:xfrm>
              <a:off x="1599705" y="3202025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00" name="Shape 100"/>
            <p:cNvCxnSpPr>
              <a:stCxn id="84" idx="0"/>
              <a:endCxn id="84" idx="0"/>
            </p:cNvCxnSpPr>
            <p:nvPr/>
          </p:nvCxnSpPr>
          <p:spPr>
            <a:xfrm>
              <a:off x="1599422" y="3354142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01" name="Shape 101"/>
            <p:cNvCxnSpPr>
              <a:stCxn id="84" idx="0"/>
              <a:endCxn id="84" idx="0"/>
            </p:cNvCxnSpPr>
            <p:nvPr/>
          </p:nvCxnSpPr>
          <p:spPr>
            <a:xfrm>
              <a:off x="1599139" y="3506260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02" name="Shape 102"/>
            <p:cNvCxnSpPr>
              <a:stCxn id="84" idx="0"/>
              <a:endCxn id="84" idx="0"/>
            </p:cNvCxnSpPr>
            <p:nvPr/>
          </p:nvCxnSpPr>
          <p:spPr>
            <a:xfrm>
              <a:off x="1598856" y="3658377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03" name="Shape 103"/>
            <p:cNvCxnSpPr>
              <a:stCxn id="84" idx="0"/>
              <a:endCxn id="84" idx="0"/>
            </p:cNvCxnSpPr>
            <p:nvPr/>
          </p:nvCxnSpPr>
          <p:spPr>
            <a:xfrm>
              <a:off x="1598574" y="3810494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04" name="Shape 104"/>
            <p:cNvCxnSpPr>
              <a:stCxn id="84" idx="0"/>
              <a:endCxn id="84" idx="0"/>
            </p:cNvCxnSpPr>
            <p:nvPr/>
          </p:nvCxnSpPr>
          <p:spPr>
            <a:xfrm>
              <a:off x="2972754" y="-681876"/>
              <a:ext cx="0" cy="3200399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05" name="Shape 105"/>
            <p:cNvCxnSpPr>
              <a:stCxn id="84" idx="0"/>
              <a:endCxn id="84" idx="0"/>
            </p:cNvCxnSpPr>
            <p:nvPr/>
          </p:nvCxnSpPr>
          <p:spPr>
            <a:xfrm rot="-5400000">
              <a:off x="1755533" y="919878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06" name="Shape 106"/>
            <p:cNvCxnSpPr>
              <a:stCxn id="84" idx="0"/>
              <a:endCxn id="84" idx="0"/>
            </p:cNvCxnSpPr>
            <p:nvPr/>
          </p:nvCxnSpPr>
          <p:spPr>
            <a:xfrm rot="-5400000">
              <a:off x="1905671" y="913587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07" name="Shape 107"/>
            <p:cNvCxnSpPr>
              <a:stCxn id="84" idx="0"/>
              <a:endCxn id="84" idx="0"/>
            </p:cNvCxnSpPr>
            <p:nvPr/>
          </p:nvCxnSpPr>
          <p:spPr>
            <a:xfrm rot="-5400000">
              <a:off x="2057788" y="913869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08" name="Shape 108"/>
            <p:cNvCxnSpPr>
              <a:stCxn id="84" idx="0"/>
              <a:endCxn id="84" idx="0"/>
            </p:cNvCxnSpPr>
            <p:nvPr/>
          </p:nvCxnSpPr>
          <p:spPr>
            <a:xfrm rot="-5400000">
              <a:off x="2216621" y="917121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09" name="Shape 109"/>
            <p:cNvCxnSpPr>
              <a:stCxn id="84" idx="0"/>
              <a:endCxn id="84" idx="0"/>
            </p:cNvCxnSpPr>
            <p:nvPr/>
          </p:nvCxnSpPr>
          <p:spPr>
            <a:xfrm rot="-5400000">
              <a:off x="2371566" y="914435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10" name="Shape 110"/>
            <p:cNvCxnSpPr>
              <a:stCxn id="84" idx="0"/>
              <a:endCxn id="84" idx="0"/>
            </p:cNvCxnSpPr>
            <p:nvPr/>
          </p:nvCxnSpPr>
          <p:spPr>
            <a:xfrm rot="-5400000">
              <a:off x="2523683" y="914718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11" name="Shape 111"/>
            <p:cNvCxnSpPr>
              <a:stCxn id="84" idx="0"/>
              <a:endCxn id="84" idx="0"/>
            </p:cNvCxnSpPr>
            <p:nvPr/>
          </p:nvCxnSpPr>
          <p:spPr>
            <a:xfrm rot="-5400000">
              <a:off x="2675800" y="915000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12" name="Shape 112"/>
            <p:cNvCxnSpPr>
              <a:stCxn id="84" idx="0"/>
              <a:endCxn id="84" idx="0"/>
            </p:cNvCxnSpPr>
            <p:nvPr/>
          </p:nvCxnSpPr>
          <p:spPr>
            <a:xfrm rot="-5400000">
              <a:off x="2827917" y="915283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13" name="Shape 113"/>
            <p:cNvCxnSpPr>
              <a:stCxn id="84" idx="0"/>
              <a:endCxn id="84" idx="0"/>
            </p:cNvCxnSpPr>
            <p:nvPr/>
          </p:nvCxnSpPr>
          <p:spPr>
            <a:xfrm rot="-5400000">
              <a:off x="2980034" y="915566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14" name="Shape 114"/>
            <p:cNvCxnSpPr>
              <a:stCxn id="84" idx="0"/>
              <a:endCxn id="84" idx="0"/>
            </p:cNvCxnSpPr>
            <p:nvPr/>
          </p:nvCxnSpPr>
          <p:spPr>
            <a:xfrm rot="-5400000">
              <a:off x="3132152" y="915849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15" name="Shape 115"/>
            <p:cNvCxnSpPr>
              <a:stCxn id="84" idx="0"/>
              <a:endCxn id="84" idx="0"/>
            </p:cNvCxnSpPr>
            <p:nvPr/>
          </p:nvCxnSpPr>
          <p:spPr>
            <a:xfrm rot="-5400000">
              <a:off x="3284269" y="916131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16" name="Shape 116"/>
            <p:cNvCxnSpPr>
              <a:stCxn id="84" idx="0"/>
              <a:endCxn id="84" idx="0"/>
            </p:cNvCxnSpPr>
            <p:nvPr/>
          </p:nvCxnSpPr>
          <p:spPr>
            <a:xfrm rot="-5400000">
              <a:off x="3436386" y="916414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17" name="Shape 117"/>
            <p:cNvCxnSpPr>
              <a:stCxn id="84" idx="0"/>
              <a:endCxn id="84" idx="0"/>
            </p:cNvCxnSpPr>
            <p:nvPr/>
          </p:nvCxnSpPr>
          <p:spPr>
            <a:xfrm rot="-5400000">
              <a:off x="3588503" y="916697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18" name="Shape 118"/>
            <p:cNvCxnSpPr>
              <a:stCxn id="84" idx="0"/>
              <a:endCxn id="84" idx="0"/>
            </p:cNvCxnSpPr>
            <p:nvPr/>
          </p:nvCxnSpPr>
          <p:spPr>
            <a:xfrm rot="-5400000">
              <a:off x="3740621" y="916980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19" name="Shape 119"/>
            <p:cNvCxnSpPr>
              <a:stCxn id="84" idx="0"/>
              <a:endCxn id="84" idx="0"/>
            </p:cNvCxnSpPr>
            <p:nvPr/>
          </p:nvCxnSpPr>
          <p:spPr>
            <a:xfrm rot="-5400000">
              <a:off x="3892738" y="917262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20" name="Shape 120"/>
            <p:cNvCxnSpPr>
              <a:stCxn id="84" idx="0"/>
              <a:endCxn id="84" idx="0"/>
            </p:cNvCxnSpPr>
            <p:nvPr/>
          </p:nvCxnSpPr>
          <p:spPr>
            <a:xfrm rot="-5400000">
              <a:off x="4044855" y="917545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21" name="Shape 121"/>
            <p:cNvCxnSpPr>
              <a:stCxn id="84" idx="0"/>
              <a:endCxn id="84" idx="0"/>
            </p:cNvCxnSpPr>
            <p:nvPr/>
          </p:nvCxnSpPr>
          <p:spPr>
            <a:xfrm rot="-5400000">
              <a:off x="4196973" y="917828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22" name="Shape 122"/>
            <p:cNvCxnSpPr>
              <a:stCxn id="84" idx="0"/>
              <a:endCxn id="84" idx="0"/>
            </p:cNvCxnSpPr>
            <p:nvPr/>
          </p:nvCxnSpPr>
          <p:spPr>
            <a:xfrm rot="-5400000">
              <a:off x="4349090" y="918111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23" name="Shape 123"/>
            <p:cNvCxnSpPr>
              <a:stCxn id="84" idx="0"/>
              <a:endCxn id="84" idx="0"/>
            </p:cNvCxnSpPr>
            <p:nvPr/>
          </p:nvCxnSpPr>
          <p:spPr>
            <a:xfrm rot="-5400000">
              <a:off x="4501207" y="918393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sp>
          <p:nvSpPr>
            <p:cNvPr id="124" name="Shape 124"/>
            <p:cNvSpPr txBox="1"/>
            <p:nvPr/>
          </p:nvSpPr>
          <p:spPr>
            <a:xfrm>
              <a:off x="1752600" y="457200"/>
              <a:ext cx="1371599" cy="457200"/>
            </a:xfrm>
            <a:prstGeom prst="rect">
              <a:avLst/>
            </a:prstGeom>
          </p:spPr>
          <p:txBody>
            <a:bodyPr lIns="91425" tIns="91425" rIns="91425" bIns="91425" anchor="ctr" anchorCtr="0">
              <a:noAutofit/>
            </a:bodyPr>
            <a:lstStyle/>
            <a:p>
              <a:pPr algn="ctr">
                <a:buNone/>
              </a:pPr>
              <a:r>
                <a:rPr lang="en" sz="2074"/>
                <a:t>50</a:t>
              </a:r>
            </a:p>
          </p:txBody>
        </p:sp>
        <p:sp>
          <p:nvSpPr>
            <p:cNvPr id="125" name="Shape 125"/>
            <p:cNvSpPr txBox="1"/>
            <p:nvPr/>
          </p:nvSpPr>
          <p:spPr>
            <a:xfrm>
              <a:off x="2509934" y="456210"/>
              <a:ext cx="1371599" cy="457200"/>
            </a:xfrm>
            <a:prstGeom prst="rect">
              <a:avLst/>
            </a:prstGeom>
          </p:spPr>
          <p:txBody>
            <a:bodyPr lIns="91425" tIns="91425" rIns="91425" bIns="91425" anchor="ctr" anchorCtr="0">
              <a:noAutofit/>
            </a:bodyPr>
            <a:lstStyle/>
            <a:p>
              <a:pPr algn="ctr">
                <a:buNone/>
              </a:pPr>
              <a:r>
                <a:rPr lang="en" sz="2074"/>
                <a:t>100</a:t>
              </a:r>
            </a:p>
          </p:txBody>
        </p:sp>
        <p:sp>
          <p:nvSpPr>
            <p:cNvPr id="126" name="Shape 126"/>
            <p:cNvSpPr txBox="1"/>
            <p:nvPr/>
          </p:nvSpPr>
          <p:spPr>
            <a:xfrm>
              <a:off x="3280063" y="456210"/>
              <a:ext cx="1371599" cy="457200"/>
            </a:xfrm>
            <a:prstGeom prst="rect">
              <a:avLst/>
            </a:prstGeom>
          </p:spPr>
          <p:txBody>
            <a:bodyPr lIns="91425" tIns="91425" rIns="91425" bIns="91425" anchor="ctr" anchorCtr="0">
              <a:noAutofit/>
            </a:bodyPr>
            <a:lstStyle/>
            <a:p>
              <a:pPr algn="ctr">
                <a:buNone/>
              </a:pPr>
              <a:r>
                <a:rPr lang="en" sz="2074"/>
                <a:t>150</a:t>
              </a:r>
            </a:p>
          </p:txBody>
        </p:sp>
        <p:sp>
          <p:nvSpPr>
            <p:cNvPr id="127" name="Shape 127"/>
            <p:cNvSpPr txBox="1"/>
            <p:nvPr/>
          </p:nvSpPr>
          <p:spPr>
            <a:xfrm>
              <a:off x="834665" y="1446669"/>
              <a:ext cx="1371599" cy="457200"/>
            </a:xfrm>
            <a:prstGeom prst="rect">
              <a:avLst/>
            </a:prstGeom>
          </p:spPr>
          <p:txBody>
            <a:bodyPr lIns="91425" tIns="91425" rIns="91425" bIns="91425" anchor="ctr" anchorCtr="0">
              <a:noAutofit/>
            </a:bodyPr>
            <a:lstStyle/>
            <a:p>
              <a:pPr algn="ctr">
                <a:buNone/>
              </a:pPr>
              <a:r>
                <a:rPr lang="en" sz="2074"/>
                <a:t>50</a:t>
              </a:r>
            </a:p>
          </p:txBody>
        </p:sp>
        <p:sp>
          <p:nvSpPr>
            <p:cNvPr id="128" name="Shape 128"/>
            <p:cNvSpPr txBox="1"/>
            <p:nvPr/>
          </p:nvSpPr>
          <p:spPr>
            <a:xfrm>
              <a:off x="758960" y="2208881"/>
              <a:ext cx="1371599" cy="457200"/>
            </a:xfrm>
            <a:prstGeom prst="rect">
              <a:avLst/>
            </a:prstGeom>
          </p:spPr>
          <p:txBody>
            <a:bodyPr lIns="91425" tIns="91425" rIns="91425" bIns="91425" anchor="ctr" anchorCtr="0">
              <a:noAutofit/>
            </a:bodyPr>
            <a:lstStyle/>
            <a:p>
              <a:pPr algn="ctr">
                <a:buNone/>
              </a:pPr>
              <a:r>
                <a:rPr lang="en" sz="2074"/>
                <a:t>100</a:t>
              </a:r>
            </a:p>
          </p:txBody>
        </p:sp>
        <p:sp>
          <p:nvSpPr>
            <p:cNvPr id="129" name="Shape 129"/>
            <p:cNvSpPr txBox="1"/>
            <p:nvPr/>
          </p:nvSpPr>
          <p:spPr>
            <a:xfrm>
              <a:off x="759101" y="2969679"/>
              <a:ext cx="1371599" cy="457200"/>
            </a:xfrm>
            <a:prstGeom prst="rect">
              <a:avLst/>
            </a:prstGeom>
          </p:spPr>
          <p:txBody>
            <a:bodyPr lIns="91425" tIns="91425" rIns="91425" bIns="91425" anchor="ctr" anchorCtr="0">
              <a:noAutofit/>
            </a:bodyPr>
            <a:lstStyle/>
            <a:p>
              <a:pPr algn="ctr">
                <a:buNone/>
              </a:pPr>
              <a:r>
                <a:rPr lang="en" sz="2074"/>
                <a:t>150</a:t>
              </a:r>
            </a:p>
          </p:txBody>
        </p:sp>
        <p:sp>
          <p:nvSpPr>
            <p:cNvPr id="130" name="Shape 130"/>
            <p:cNvSpPr txBox="1"/>
            <p:nvPr/>
          </p:nvSpPr>
          <p:spPr>
            <a:xfrm>
              <a:off x="609600" y="457200"/>
              <a:ext cx="1371599" cy="457200"/>
            </a:xfrm>
            <a:prstGeom prst="rect">
              <a:avLst/>
            </a:prstGeom>
          </p:spPr>
          <p:txBody>
            <a:bodyPr lIns="91425" tIns="91425" rIns="91425" bIns="91425" anchor="ctr" anchorCtr="0">
              <a:noAutofit/>
            </a:bodyPr>
            <a:lstStyle/>
            <a:p>
              <a:pPr algn="ctr">
                <a:buNone/>
              </a:pPr>
              <a:r>
                <a:rPr lang="en" sz="2074"/>
                <a:t>(0, 0)</a:t>
              </a:r>
            </a:p>
          </p:txBody>
        </p:sp>
      </p:grpSp>
      <p:sp>
        <p:nvSpPr>
          <p:cNvPr id="131" name="Shape 131"/>
          <p:cNvSpPr txBox="1"/>
          <p:nvPr/>
        </p:nvSpPr>
        <p:spPr>
          <a:xfrm>
            <a:off x="1877737" y="5943577"/>
            <a:ext cx="5457082" cy="591525"/>
          </a:xfrm>
          <a:prstGeom prst="rect">
            <a:avLst/>
          </a:prstGeom>
        </p:spPr>
        <p:txBody>
          <a:bodyPr lIns="38100" tIns="38100" rIns="38100" bIns="38100" anchor="t" anchorCtr="0">
            <a:noAutofit/>
          </a:bodyPr>
          <a:lstStyle/>
          <a:p>
            <a:pPr algn="ctr" rtl="0">
              <a:lnSpc>
                <a:spcPct val="100000"/>
              </a:lnSpc>
              <a:buNone/>
            </a:pPr>
            <a:r>
              <a:rPr lang="en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vector graphics are specified on a grid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 txBox="1">
            <a:spLocks noGrp="1"/>
          </p:cNvSpPr>
          <p:nvPr>
            <p:ph type="title"/>
          </p:nvPr>
        </p:nvSpPr>
        <p:spPr>
          <a:xfrm>
            <a:off x="274319" y="274319"/>
            <a:ext cx="8663939" cy="891539"/>
          </a:xfrm>
          <a:prstGeom prst="rect">
            <a:avLst/>
          </a:prstGeom>
        </p:spPr>
        <p:txBody>
          <a:bodyPr lIns="38100" tIns="38100" rIns="38100" bIns="38100" anchor="t" anchorCtr="0">
            <a:noAutofit/>
          </a:bodyPr>
          <a:lstStyle/>
          <a:p>
            <a:pPr rtl="0">
              <a:lnSpc>
                <a:spcPct val="100000"/>
              </a:lnSpc>
              <a:buNone/>
            </a:pPr>
            <a:r>
              <a:rPr lang="en" sz="4266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Vector Graphics</a:t>
            </a:r>
          </a:p>
        </p:txBody>
      </p:sp>
      <p:grpSp>
        <p:nvGrpSpPr>
          <p:cNvPr id="137" name="Shape 137"/>
          <p:cNvGrpSpPr/>
          <p:nvPr/>
        </p:nvGrpSpPr>
        <p:grpSpPr>
          <a:xfrm>
            <a:off x="3284214" y="984183"/>
            <a:ext cx="5389398" cy="4571621"/>
            <a:chOff x="609600" y="456210"/>
            <a:chExt cx="4042063" cy="3428717"/>
          </a:xfrm>
        </p:grpSpPr>
        <p:cxnSp>
          <p:nvCxnSpPr>
            <p:cNvPr id="138" name="Shape 138"/>
            <p:cNvCxnSpPr>
              <a:stCxn id="139" idx="0"/>
              <a:endCxn id="139" idx="0"/>
            </p:cNvCxnSpPr>
            <p:nvPr/>
          </p:nvCxnSpPr>
          <p:spPr>
            <a:xfrm>
              <a:off x="1673148" y="684527"/>
              <a:ext cx="0" cy="3200399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40" name="Shape 140"/>
            <p:cNvCxnSpPr>
              <a:stCxn id="139" idx="0"/>
              <a:endCxn id="139" idx="0"/>
            </p:cNvCxnSpPr>
            <p:nvPr/>
          </p:nvCxnSpPr>
          <p:spPr>
            <a:xfrm>
              <a:off x="1597089" y="1064820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41" name="Shape 141"/>
            <p:cNvCxnSpPr>
              <a:stCxn id="139" idx="0"/>
              <a:endCxn id="139" idx="0"/>
            </p:cNvCxnSpPr>
            <p:nvPr/>
          </p:nvCxnSpPr>
          <p:spPr>
            <a:xfrm>
              <a:off x="1603380" y="1214958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42" name="Shape 142"/>
            <p:cNvCxnSpPr>
              <a:stCxn id="139" idx="0"/>
              <a:endCxn id="139" idx="0"/>
            </p:cNvCxnSpPr>
            <p:nvPr/>
          </p:nvCxnSpPr>
          <p:spPr>
            <a:xfrm>
              <a:off x="1603098" y="1367076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43" name="Shape 143"/>
            <p:cNvCxnSpPr>
              <a:stCxn id="139" idx="0"/>
              <a:endCxn id="139" idx="0"/>
            </p:cNvCxnSpPr>
            <p:nvPr/>
          </p:nvCxnSpPr>
          <p:spPr>
            <a:xfrm>
              <a:off x="1599846" y="1525908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44" name="Shape 144"/>
            <p:cNvCxnSpPr>
              <a:stCxn id="139" idx="0"/>
              <a:endCxn id="139" idx="0"/>
            </p:cNvCxnSpPr>
            <p:nvPr/>
          </p:nvCxnSpPr>
          <p:spPr>
            <a:xfrm>
              <a:off x="1602532" y="1680853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45" name="Shape 145"/>
            <p:cNvCxnSpPr>
              <a:stCxn id="139" idx="0"/>
              <a:endCxn id="139" idx="0"/>
            </p:cNvCxnSpPr>
            <p:nvPr/>
          </p:nvCxnSpPr>
          <p:spPr>
            <a:xfrm>
              <a:off x="1602249" y="1832970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46" name="Shape 146"/>
            <p:cNvCxnSpPr>
              <a:stCxn id="139" idx="0"/>
              <a:endCxn id="139" idx="0"/>
            </p:cNvCxnSpPr>
            <p:nvPr/>
          </p:nvCxnSpPr>
          <p:spPr>
            <a:xfrm>
              <a:off x="1601967" y="1985087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47" name="Shape 147"/>
            <p:cNvCxnSpPr>
              <a:stCxn id="139" idx="0"/>
              <a:endCxn id="139" idx="0"/>
            </p:cNvCxnSpPr>
            <p:nvPr/>
          </p:nvCxnSpPr>
          <p:spPr>
            <a:xfrm>
              <a:off x="1601684" y="2137205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48" name="Shape 148"/>
            <p:cNvCxnSpPr>
              <a:stCxn id="139" idx="0"/>
              <a:endCxn id="139" idx="0"/>
            </p:cNvCxnSpPr>
            <p:nvPr/>
          </p:nvCxnSpPr>
          <p:spPr>
            <a:xfrm>
              <a:off x="1601401" y="2289322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49" name="Shape 149"/>
            <p:cNvCxnSpPr>
              <a:stCxn id="139" idx="0"/>
              <a:endCxn id="139" idx="0"/>
            </p:cNvCxnSpPr>
            <p:nvPr/>
          </p:nvCxnSpPr>
          <p:spPr>
            <a:xfrm>
              <a:off x="1601118" y="2441439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50" name="Shape 150"/>
            <p:cNvCxnSpPr>
              <a:stCxn id="139" idx="0"/>
              <a:endCxn id="139" idx="0"/>
            </p:cNvCxnSpPr>
            <p:nvPr/>
          </p:nvCxnSpPr>
          <p:spPr>
            <a:xfrm>
              <a:off x="1600836" y="2593556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51" name="Shape 151"/>
            <p:cNvCxnSpPr>
              <a:stCxn id="139" idx="0"/>
              <a:endCxn id="139" idx="0"/>
            </p:cNvCxnSpPr>
            <p:nvPr/>
          </p:nvCxnSpPr>
          <p:spPr>
            <a:xfrm>
              <a:off x="1600553" y="2745674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52" name="Shape 152"/>
            <p:cNvCxnSpPr>
              <a:stCxn id="139" idx="0"/>
              <a:endCxn id="139" idx="0"/>
            </p:cNvCxnSpPr>
            <p:nvPr/>
          </p:nvCxnSpPr>
          <p:spPr>
            <a:xfrm>
              <a:off x="1600270" y="2897791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53" name="Shape 153"/>
            <p:cNvCxnSpPr>
              <a:stCxn id="139" idx="0"/>
              <a:endCxn id="139" idx="0"/>
            </p:cNvCxnSpPr>
            <p:nvPr/>
          </p:nvCxnSpPr>
          <p:spPr>
            <a:xfrm>
              <a:off x="1599987" y="3049908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54" name="Shape 154"/>
            <p:cNvCxnSpPr>
              <a:stCxn id="139" idx="0"/>
              <a:endCxn id="139" idx="0"/>
            </p:cNvCxnSpPr>
            <p:nvPr/>
          </p:nvCxnSpPr>
          <p:spPr>
            <a:xfrm>
              <a:off x="1599705" y="3202025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55" name="Shape 155"/>
            <p:cNvCxnSpPr>
              <a:stCxn id="139" idx="0"/>
              <a:endCxn id="139" idx="0"/>
            </p:cNvCxnSpPr>
            <p:nvPr/>
          </p:nvCxnSpPr>
          <p:spPr>
            <a:xfrm>
              <a:off x="1599422" y="3354142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56" name="Shape 156"/>
            <p:cNvCxnSpPr>
              <a:stCxn id="139" idx="0"/>
              <a:endCxn id="139" idx="0"/>
            </p:cNvCxnSpPr>
            <p:nvPr/>
          </p:nvCxnSpPr>
          <p:spPr>
            <a:xfrm>
              <a:off x="1599139" y="3506260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57" name="Shape 157"/>
            <p:cNvCxnSpPr>
              <a:stCxn id="139" idx="0"/>
              <a:endCxn id="139" idx="0"/>
            </p:cNvCxnSpPr>
            <p:nvPr/>
          </p:nvCxnSpPr>
          <p:spPr>
            <a:xfrm>
              <a:off x="1598856" y="3658377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58" name="Shape 158"/>
            <p:cNvCxnSpPr>
              <a:stCxn id="139" idx="0"/>
              <a:endCxn id="139" idx="0"/>
            </p:cNvCxnSpPr>
            <p:nvPr/>
          </p:nvCxnSpPr>
          <p:spPr>
            <a:xfrm>
              <a:off x="1598574" y="3810494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59" name="Shape 159"/>
            <p:cNvCxnSpPr>
              <a:stCxn id="139" idx="0"/>
              <a:endCxn id="139" idx="0"/>
            </p:cNvCxnSpPr>
            <p:nvPr/>
          </p:nvCxnSpPr>
          <p:spPr>
            <a:xfrm>
              <a:off x="2972754" y="-681876"/>
              <a:ext cx="0" cy="3200399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60" name="Shape 160"/>
            <p:cNvCxnSpPr>
              <a:stCxn id="139" idx="0"/>
              <a:endCxn id="139" idx="0"/>
            </p:cNvCxnSpPr>
            <p:nvPr/>
          </p:nvCxnSpPr>
          <p:spPr>
            <a:xfrm rot="-5400000">
              <a:off x="1755533" y="919878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61" name="Shape 161"/>
            <p:cNvCxnSpPr>
              <a:stCxn id="139" idx="0"/>
              <a:endCxn id="139" idx="0"/>
            </p:cNvCxnSpPr>
            <p:nvPr/>
          </p:nvCxnSpPr>
          <p:spPr>
            <a:xfrm rot="-5400000">
              <a:off x="1905671" y="913587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62" name="Shape 162"/>
            <p:cNvCxnSpPr>
              <a:stCxn id="139" idx="0"/>
              <a:endCxn id="139" idx="0"/>
            </p:cNvCxnSpPr>
            <p:nvPr/>
          </p:nvCxnSpPr>
          <p:spPr>
            <a:xfrm rot="-5400000">
              <a:off x="2057788" y="913869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63" name="Shape 163"/>
            <p:cNvCxnSpPr>
              <a:stCxn id="139" idx="0"/>
              <a:endCxn id="139" idx="0"/>
            </p:cNvCxnSpPr>
            <p:nvPr/>
          </p:nvCxnSpPr>
          <p:spPr>
            <a:xfrm rot="-5400000">
              <a:off x="2216621" y="917121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64" name="Shape 164"/>
            <p:cNvCxnSpPr>
              <a:stCxn id="139" idx="0"/>
              <a:endCxn id="139" idx="0"/>
            </p:cNvCxnSpPr>
            <p:nvPr/>
          </p:nvCxnSpPr>
          <p:spPr>
            <a:xfrm rot="-5400000">
              <a:off x="2371566" y="914435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65" name="Shape 165"/>
            <p:cNvCxnSpPr>
              <a:stCxn id="139" idx="0"/>
              <a:endCxn id="139" idx="0"/>
            </p:cNvCxnSpPr>
            <p:nvPr/>
          </p:nvCxnSpPr>
          <p:spPr>
            <a:xfrm rot="-5400000">
              <a:off x="2523683" y="914718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66" name="Shape 166"/>
            <p:cNvCxnSpPr>
              <a:stCxn id="139" idx="0"/>
              <a:endCxn id="139" idx="0"/>
            </p:cNvCxnSpPr>
            <p:nvPr/>
          </p:nvCxnSpPr>
          <p:spPr>
            <a:xfrm rot="-5400000">
              <a:off x="2675800" y="915000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67" name="Shape 167"/>
            <p:cNvCxnSpPr>
              <a:stCxn id="139" idx="0"/>
              <a:endCxn id="139" idx="0"/>
            </p:cNvCxnSpPr>
            <p:nvPr/>
          </p:nvCxnSpPr>
          <p:spPr>
            <a:xfrm rot="-5400000">
              <a:off x="2827917" y="915283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68" name="Shape 168"/>
            <p:cNvCxnSpPr>
              <a:stCxn id="139" idx="0"/>
              <a:endCxn id="139" idx="0"/>
            </p:cNvCxnSpPr>
            <p:nvPr/>
          </p:nvCxnSpPr>
          <p:spPr>
            <a:xfrm rot="-5400000">
              <a:off x="2980034" y="915566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69" name="Shape 169"/>
            <p:cNvCxnSpPr>
              <a:stCxn id="139" idx="0"/>
              <a:endCxn id="139" idx="0"/>
            </p:cNvCxnSpPr>
            <p:nvPr/>
          </p:nvCxnSpPr>
          <p:spPr>
            <a:xfrm rot="-5400000">
              <a:off x="3132152" y="915849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70" name="Shape 170"/>
            <p:cNvCxnSpPr>
              <a:stCxn id="139" idx="0"/>
              <a:endCxn id="139" idx="0"/>
            </p:cNvCxnSpPr>
            <p:nvPr/>
          </p:nvCxnSpPr>
          <p:spPr>
            <a:xfrm rot="-5400000">
              <a:off x="3284269" y="916131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71" name="Shape 171"/>
            <p:cNvCxnSpPr>
              <a:stCxn id="139" idx="0"/>
              <a:endCxn id="139" idx="0"/>
            </p:cNvCxnSpPr>
            <p:nvPr/>
          </p:nvCxnSpPr>
          <p:spPr>
            <a:xfrm rot="-5400000">
              <a:off x="3436386" y="916414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72" name="Shape 172"/>
            <p:cNvCxnSpPr>
              <a:stCxn id="139" idx="0"/>
              <a:endCxn id="139" idx="0"/>
            </p:cNvCxnSpPr>
            <p:nvPr/>
          </p:nvCxnSpPr>
          <p:spPr>
            <a:xfrm rot="-5400000">
              <a:off x="3588503" y="916697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73" name="Shape 173"/>
            <p:cNvCxnSpPr>
              <a:stCxn id="139" idx="0"/>
              <a:endCxn id="139" idx="0"/>
            </p:cNvCxnSpPr>
            <p:nvPr/>
          </p:nvCxnSpPr>
          <p:spPr>
            <a:xfrm rot="-5400000">
              <a:off x="3740621" y="916980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74" name="Shape 174"/>
            <p:cNvCxnSpPr>
              <a:stCxn id="139" idx="0"/>
              <a:endCxn id="139" idx="0"/>
            </p:cNvCxnSpPr>
            <p:nvPr/>
          </p:nvCxnSpPr>
          <p:spPr>
            <a:xfrm rot="-5400000">
              <a:off x="3892738" y="917262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75" name="Shape 175"/>
            <p:cNvCxnSpPr>
              <a:stCxn id="139" idx="0"/>
              <a:endCxn id="139" idx="0"/>
            </p:cNvCxnSpPr>
            <p:nvPr/>
          </p:nvCxnSpPr>
          <p:spPr>
            <a:xfrm rot="-5400000">
              <a:off x="4044855" y="917545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76" name="Shape 176"/>
            <p:cNvCxnSpPr>
              <a:stCxn id="139" idx="0"/>
              <a:endCxn id="139" idx="0"/>
            </p:cNvCxnSpPr>
            <p:nvPr/>
          </p:nvCxnSpPr>
          <p:spPr>
            <a:xfrm rot="-5400000">
              <a:off x="4196973" y="917828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77" name="Shape 177"/>
            <p:cNvCxnSpPr>
              <a:stCxn id="139" idx="0"/>
              <a:endCxn id="139" idx="0"/>
            </p:cNvCxnSpPr>
            <p:nvPr/>
          </p:nvCxnSpPr>
          <p:spPr>
            <a:xfrm rot="-5400000">
              <a:off x="4349090" y="918111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78" name="Shape 178"/>
            <p:cNvCxnSpPr>
              <a:stCxn id="139" idx="0"/>
              <a:endCxn id="139" idx="0"/>
            </p:cNvCxnSpPr>
            <p:nvPr/>
          </p:nvCxnSpPr>
          <p:spPr>
            <a:xfrm rot="-5400000">
              <a:off x="4501207" y="918393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sp>
          <p:nvSpPr>
            <p:cNvPr id="179" name="Shape 179"/>
            <p:cNvSpPr txBox="1"/>
            <p:nvPr/>
          </p:nvSpPr>
          <p:spPr>
            <a:xfrm>
              <a:off x="1752600" y="457200"/>
              <a:ext cx="1371599" cy="457200"/>
            </a:xfrm>
            <a:prstGeom prst="rect">
              <a:avLst/>
            </a:prstGeom>
          </p:spPr>
          <p:txBody>
            <a:bodyPr lIns="91425" tIns="91425" rIns="91425" bIns="91425" anchor="ctr" anchorCtr="0">
              <a:noAutofit/>
            </a:bodyPr>
            <a:lstStyle/>
            <a:p>
              <a:pPr algn="ctr">
                <a:buNone/>
              </a:pPr>
              <a:r>
                <a:rPr lang="en" sz="2074"/>
                <a:t>50</a:t>
              </a:r>
            </a:p>
          </p:txBody>
        </p:sp>
        <p:sp>
          <p:nvSpPr>
            <p:cNvPr id="180" name="Shape 180"/>
            <p:cNvSpPr txBox="1"/>
            <p:nvPr/>
          </p:nvSpPr>
          <p:spPr>
            <a:xfrm>
              <a:off x="2509934" y="456210"/>
              <a:ext cx="1371599" cy="457200"/>
            </a:xfrm>
            <a:prstGeom prst="rect">
              <a:avLst/>
            </a:prstGeom>
          </p:spPr>
          <p:txBody>
            <a:bodyPr lIns="91425" tIns="91425" rIns="91425" bIns="91425" anchor="ctr" anchorCtr="0">
              <a:noAutofit/>
            </a:bodyPr>
            <a:lstStyle/>
            <a:p>
              <a:pPr algn="ctr">
                <a:buNone/>
              </a:pPr>
              <a:r>
                <a:rPr lang="en" sz="2074"/>
                <a:t>100</a:t>
              </a:r>
            </a:p>
          </p:txBody>
        </p:sp>
        <p:sp>
          <p:nvSpPr>
            <p:cNvPr id="181" name="Shape 181"/>
            <p:cNvSpPr txBox="1"/>
            <p:nvPr/>
          </p:nvSpPr>
          <p:spPr>
            <a:xfrm>
              <a:off x="3280063" y="456210"/>
              <a:ext cx="1371599" cy="457200"/>
            </a:xfrm>
            <a:prstGeom prst="rect">
              <a:avLst/>
            </a:prstGeom>
          </p:spPr>
          <p:txBody>
            <a:bodyPr lIns="91425" tIns="91425" rIns="91425" bIns="91425" anchor="ctr" anchorCtr="0">
              <a:noAutofit/>
            </a:bodyPr>
            <a:lstStyle/>
            <a:p>
              <a:pPr algn="ctr">
                <a:buNone/>
              </a:pPr>
              <a:r>
                <a:rPr lang="en" sz="2074"/>
                <a:t>150</a:t>
              </a:r>
            </a:p>
          </p:txBody>
        </p:sp>
        <p:sp>
          <p:nvSpPr>
            <p:cNvPr id="182" name="Shape 182"/>
            <p:cNvSpPr txBox="1"/>
            <p:nvPr/>
          </p:nvSpPr>
          <p:spPr>
            <a:xfrm>
              <a:off x="834665" y="1446669"/>
              <a:ext cx="1371599" cy="457200"/>
            </a:xfrm>
            <a:prstGeom prst="rect">
              <a:avLst/>
            </a:prstGeom>
          </p:spPr>
          <p:txBody>
            <a:bodyPr lIns="91425" tIns="91425" rIns="91425" bIns="91425" anchor="ctr" anchorCtr="0">
              <a:noAutofit/>
            </a:bodyPr>
            <a:lstStyle/>
            <a:p>
              <a:pPr algn="ctr">
                <a:buNone/>
              </a:pPr>
              <a:r>
                <a:rPr lang="en" sz="2074"/>
                <a:t>50</a:t>
              </a:r>
            </a:p>
          </p:txBody>
        </p:sp>
        <p:sp>
          <p:nvSpPr>
            <p:cNvPr id="183" name="Shape 183"/>
            <p:cNvSpPr txBox="1"/>
            <p:nvPr/>
          </p:nvSpPr>
          <p:spPr>
            <a:xfrm>
              <a:off x="758960" y="2208881"/>
              <a:ext cx="1371599" cy="457200"/>
            </a:xfrm>
            <a:prstGeom prst="rect">
              <a:avLst/>
            </a:prstGeom>
          </p:spPr>
          <p:txBody>
            <a:bodyPr lIns="91425" tIns="91425" rIns="91425" bIns="91425" anchor="ctr" anchorCtr="0">
              <a:noAutofit/>
            </a:bodyPr>
            <a:lstStyle/>
            <a:p>
              <a:pPr algn="ctr">
                <a:buNone/>
              </a:pPr>
              <a:r>
                <a:rPr lang="en" sz="2074"/>
                <a:t>100</a:t>
              </a:r>
            </a:p>
          </p:txBody>
        </p:sp>
        <p:sp>
          <p:nvSpPr>
            <p:cNvPr id="184" name="Shape 184"/>
            <p:cNvSpPr txBox="1"/>
            <p:nvPr/>
          </p:nvSpPr>
          <p:spPr>
            <a:xfrm>
              <a:off x="759101" y="2969679"/>
              <a:ext cx="1371599" cy="457200"/>
            </a:xfrm>
            <a:prstGeom prst="rect">
              <a:avLst/>
            </a:prstGeom>
          </p:spPr>
          <p:txBody>
            <a:bodyPr lIns="91425" tIns="91425" rIns="91425" bIns="91425" anchor="ctr" anchorCtr="0">
              <a:noAutofit/>
            </a:bodyPr>
            <a:lstStyle/>
            <a:p>
              <a:pPr algn="ctr">
                <a:buNone/>
              </a:pPr>
              <a:r>
                <a:rPr lang="en" sz="2074"/>
                <a:t>150</a:t>
              </a:r>
            </a:p>
          </p:txBody>
        </p:sp>
        <p:sp>
          <p:nvSpPr>
            <p:cNvPr id="185" name="Shape 185"/>
            <p:cNvSpPr txBox="1"/>
            <p:nvPr/>
          </p:nvSpPr>
          <p:spPr>
            <a:xfrm>
              <a:off x="609600" y="457200"/>
              <a:ext cx="1371599" cy="457200"/>
            </a:xfrm>
            <a:prstGeom prst="rect">
              <a:avLst/>
            </a:prstGeom>
          </p:spPr>
          <p:txBody>
            <a:bodyPr lIns="91425" tIns="91425" rIns="91425" bIns="91425" anchor="ctr" anchorCtr="0">
              <a:noAutofit/>
            </a:bodyPr>
            <a:lstStyle/>
            <a:p>
              <a:pPr algn="ctr">
                <a:buNone/>
              </a:pPr>
              <a:r>
                <a:rPr lang="en" sz="2074"/>
                <a:t>(0, 0)</a:t>
              </a:r>
            </a:p>
          </p:txBody>
        </p:sp>
        <p:cxnSp>
          <p:nvCxnSpPr>
            <p:cNvPr id="186" name="Shape 186"/>
            <p:cNvCxnSpPr>
              <a:stCxn id="139" idx="0"/>
              <a:endCxn id="139" idx="0"/>
            </p:cNvCxnSpPr>
            <p:nvPr/>
          </p:nvCxnSpPr>
          <p:spPr>
            <a:xfrm>
              <a:off x="2590800" y="1219200"/>
              <a:ext cx="6095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</p:grpSp>
      <p:sp>
        <p:nvSpPr>
          <p:cNvPr id="187" name="Shape 187"/>
          <p:cNvSpPr txBox="1"/>
          <p:nvPr/>
        </p:nvSpPr>
        <p:spPr>
          <a:xfrm>
            <a:off x="1877737" y="6035039"/>
            <a:ext cx="5457082" cy="591525"/>
          </a:xfrm>
          <a:prstGeom prst="rect">
            <a:avLst/>
          </a:prstGeom>
        </p:spPr>
        <p:txBody>
          <a:bodyPr lIns="38100" tIns="38100" rIns="38100" bIns="38100" anchor="t" anchorCtr="0">
            <a:noAutofit/>
          </a:bodyPr>
          <a:lstStyle/>
          <a:p>
            <a:pPr algn="ctr" rtl="0">
              <a:lnSpc>
                <a:spcPct val="100000"/>
              </a:lnSpc>
              <a:buNone/>
            </a:pPr>
            <a:r>
              <a:rPr lang="en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vector graphics are specified on a grid</a:t>
            </a:r>
          </a:p>
        </p:txBody>
      </p:sp>
      <p:sp>
        <p:nvSpPr>
          <p:cNvPr id="188" name="Shape 188"/>
          <p:cNvSpPr txBox="1"/>
          <p:nvPr/>
        </p:nvSpPr>
        <p:spPr>
          <a:xfrm>
            <a:off x="181484" y="1575404"/>
            <a:ext cx="3778492" cy="4042732"/>
          </a:xfrm>
          <a:prstGeom prst="rect">
            <a:avLst/>
          </a:prstGeom>
        </p:spPr>
        <p:txBody>
          <a:bodyPr lIns="38100" tIns="38100" rIns="38100" bIns="38100" anchor="t" anchorCtr="0">
            <a:noAutofit/>
          </a:bodyPr>
          <a:lstStyle/>
          <a:p>
            <a:pPr rtl="0">
              <a:lnSpc>
                <a:spcPct val="100000"/>
              </a:lnSpc>
              <a:buNone/>
            </a:pPr>
            <a:r>
              <a:rPr lang="en" sz="2666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Line XY of length 40 starting at (60, 20)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Shape 193"/>
          <p:cNvSpPr txBox="1">
            <a:spLocks noGrp="1"/>
          </p:cNvSpPr>
          <p:nvPr>
            <p:ph type="title"/>
          </p:nvPr>
        </p:nvSpPr>
        <p:spPr>
          <a:xfrm>
            <a:off x="274319" y="274319"/>
            <a:ext cx="8663939" cy="891539"/>
          </a:xfrm>
          <a:prstGeom prst="rect">
            <a:avLst/>
          </a:prstGeom>
        </p:spPr>
        <p:txBody>
          <a:bodyPr lIns="38100" tIns="38100" rIns="38100" bIns="38100" anchor="t" anchorCtr="0">
            <a:noAutofit/>
          </a:bodyPr>
          <a:lstStyle/>
          <a:p>
            <a:pPr rtl="0">
              <a:lnSpc>
                <a:spcPct val="100000"/>
              </a:lnSpc>
              <a:buNone/>
            </a:pPr>
            <a:r>
              <a:rPr lang="en" sz="4266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Vector Graphics</a:t>
            </a:r>
          </a:p>
        </p:txBody>
      </p:sp>
      <p:grpSp>
        <p:nvGrpSpPr>
          <p:cNvPr id="194" name="Shape 194"/>
          <p:cNvGrpSpPr/>
          <p:nvPr/>
        </p:nvGrpSpPr>
        <p:grpSpPr>
          <a:xfrm>
            <a:off x="3284214" y="984183"/>
            <a:ext cx="5389398" cy="4571621"/>
            <a:chOff x="609600" y="456210"/>
            <a:chExt cx="4042063" cy="3428717"/>
          </a:xfrm>
        </p:grpSpPr>
        <p:cxnSp>
          <p:nvCxnSpPr>
            <p:cNvPr id="195" name="Shape 195"/>
            <p:cNvCxnSpPr>
              <a:stCxn id="196" idx="0"/>
              <a:endCxn id="196" idx="0"/>
            </p:cNvCxnSpPr>
            <p:nvPr/>
          </p:nvCxnSpPr>
          <p:spPr>
            <a:xfrm>
              <a:off x="1673148" y="684527"/>
              <a:ext cx="0" cy="3200399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97" name="Shape 197"/>
            <p:cNvCxnSpPr>
              <a:stCxn id="196" idx="0"/>
              <a:endCxn id="196" idx="0"/>
            </p:cNvCxnSpPr>
            <p:nvPr/>
          </p:nvCxnSpPr>
          <p:spPr>
            <a:xfrm>
              <a:off x="1597089" y="1064820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98" name="Shape 198"/>
            <p:cNvCxnSpPr>
              <a:stCxn id="196" idx="0"/>
              <a:endCxn id="196" idx="0"/>
            </p:cNvCxnSpPr>
            <p:nvPr/>
          </p:nvCxnSpPr>
          <p:spPr>
            <a:xfrm>
              <a:off x="1603380" y="1214958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99" name="Shape 199"/>
            <p:cNvCxnSpPr>
              <a:stCxn id="196" idx="0"/>
              <a:endCxn id="196" idx="0"/>
            </p:cNvCxnSpPr>
            <p:nvPr/>
          </p:nvCxnSpPr>
          <p:spPr>
            <a:xfrm>
              <a:off x="1603098" y="1367076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200" name="Shape 200"/>
            <p:cNvCxnSpPr>
              <a:stCxn id="196" idx="0"/>
              <a:endCxn id="196" idx="0"/>
            </p:cNvCxnSpPr>
            <p:nvPr/>
          </p:nvCxnSpPr>
          <p:spPr>
            <a:xfrm>
              <a:off x="1599846" y="1525908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201" name="Shape 201"/>
            <p:cNvCxnSpPr>
              <a:stCxn id="196" idx="0"/>
              <a:endCxn id="196" idx="0"/>
            </p:cNvCxnSpPr>
            <p:nvPr/>
          </p:nvCxnSpPr>
          <p:spPr>
            <a:xfrm>
              <a:off x="1602532" y="1680853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202" name="Shape 202"/>
            <p:cNvCxnSpPr>
              <a:stCxn id="196" idx="0"/>
              <a:endCxn id="196" idx="0"/>
            </p:cNvCxnSpPr>
            <p:nvPr/>
          </p:nvCxnSpPr>
          <p:spPr>
            <a:xfrm>
              <a:off x="1602249" y="1832970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203" name="Shape 203"/>
            <p:cNvCxnSpPr>
              <a:stCxn id="196" idx="0"/>
              <a:endCxn id="196" idx="0"/>
            </p:cNvCxnSpPr>
            <p:nvPr/>
          </p:nvCxnSpPr>
          <p:spPr>
            <a:xfrm>
              <a:off x="1601967" y="1985087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204" name="Shape 204"/>
            <p:cNvCxnSpPr>
              <a:stCxn id="196" idx="0"/>
              <a:endCxn id="196" idx="0"/>
            </p:cNvCxnSpPr>
            <p:nvPr/>
          </p:nvCxnSpPr>
          <p:spPr>
            <a:xfrm>
              <a:off x="1601684" y="2137205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205" name="Shape 205"/>
            <p:cNvCxnSpPr>
              <a:stCxn id="196" idx="0"/>
              <a:endCxn id="196" idx="0"/>
            </p:cNvCxnSpPr>
            <p:nvPr/>
          </p:nvCxnSpPr>
          <p:spPr>
            <a:xfrm>
              <a:off x="1601401" y="2289322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206" name="Shape 206"/>
            <p:cNvCxnSpPr>
              <a:stCxn id="196" idx="0"/>
              <a:endCxn id="196" idx="0"/>
            </p:cNvCxnSpPr>
            <p:nvPr/>
          </p:nvCxnSpPr>
          <p:spPr>
            <a:xfrm>
              <a:off x="1601118" y="2441439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207" name="Shape 207"/>
            <p:cNvCxnSpPr>
              <a:stCxn id="196" idx="0"/>
              <a:endCxn id="196" idx="0"/>
            </p:cNvCxnSpPr>
            <p:nvPr/>
          </p:nvCxnSpPr>
          <p:spPr>
            <a:xfrm>
              <a:off x="1600836" y="2593556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208" name="Shape 208"/>
            <p:cNvCxnSpPr>
              <a:stCxn id="196" idx="0"/>
              <a:endCxn id="196" idx="0"/>
            </p:cNvCxnSpPr>
            <p:nvPr/>
          </p:nvCxnSpPr>
          <p:spPr>
            <a:xfrm>
              <a:off x="1600553" y="2745674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209" name="Shape 209"/>
            <p:cNvCxnSpPr>
              <a:stCxn id="196" idx="0"/>
              <a:endCxn id="196" idx="0"/>
            </p:cNvCxnSpPr>
            <p:nvPr/>
          </p:nvCxnSpPr>
          <p:spPr>
            <a:xfrm>
              <a:off x="1600270" y="2897791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210" name="Shape 210"/>
            <p:cNvCxnSpPr>
              <a:stCxn id="196" idx="0"/>
              <a:endCxn id="196" idx="0"/>
            </p:cNvCxnSpPr>
            <p:nvPr/>
          </p:nvCxnSpPr>
          <p:spPr>
            <a:xfrm>
              <a:off x="1599987" y="3049908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211" name="Shape 211"/>
            <p:cNvCxnSpPr>
              <a:stCxn id="196" idx="0"/>
              <a:endCxn id="196" idx="0"/>
            </p:cNvCxnSpPr>
            <p:nvPr/>
          </p:nvCxnSpPr>
          <p:spPr>
            <a:xfrm>
              <a:off x="1599705" y="3202025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212" name="Shape 212"/>
            <p:cNvCxnSpPr>
              <a:stCxn id="196" idx="0"/>
              <a:endCxn id="196" idx="0"/>
            </p:cNvCxnSpPr>
            <p:nvPr/>
          </p:nvCxnSpPr>
          <p:spPr>
            <a:xfrm>
              <a:off x="1599422" y="3354142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213" name="Shape 213"/>
            <p:cNvCxnSpPr>
              <a:stCxn id="196" idx="0"/>
              <a:endCxn id="196" idx="0"/>
            </p:cNvCxnSpPr>
            <p:nvPr/>
          </p:nvCxnSpPr>
          <p:spPr>
            <a:xfrm>
              <a:off x="1599139" y="3506260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214" name="Shape 214"/>
            <p:cNvCxnSpPr>
              <a:stCxn id="196" idx="0"/>
              <a:endCxn id="196" idx="0"/>
            </p:cNvCxnSpPr>
            <p:nvPr/>
          </p:nvCxnSpPr>
          <p:spPr>
            <a:xfrm>
              <a:off x="1598856" y="3658377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215" name="Shape 215"/>
            <p:cNvCxnSpPr>
              <a:stCxn id="196" idx="0"/>
              <a:endCxn id="196" idx="0"/>
            </p:cNvCxnSpPr>
            <p:nvPr/>
          </p:nvCxnSpPr>
          <p:spPr>
            <a:xfrm>
              <a:off x="1598574" y="3810494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216" name="Shape 216"/>
            <p:cNvCxnSpPr>
              <a:stCxn id="196" idx="0"/>
              <a:endCxn id="196" idx="0"/>
            </p:cNvCxnSpPr>
            <p:nvPr/>
          </p:nvCxnSpPr>
          <p:spPr>
            <a:xfrm>
              <a:off x="2972754" y="-681876"/>
              <a:ext cx="0" cy="3200399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217" name="Shape 217"/>
            <p:cNvCxnSpPr>
              <a:stCxn id="196" idx="0"/>
              <a:endCxn id="196" idx="0"/>
            </p:cNvCxnSpPr>
            <p:nvPr/>
          </p:nvCxnSpPr>
          <p:spPr>
            <a:xfrm rot="-5400000">
              <a:off x="1755533" y="919878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218" name="Shape 218"/>
            <p:cNvCxnSpPr>
              <a:stCxn id="196" idx="0"/>
              <a:endCxn id="196" idx="0"/>
            </p:cNvCxnSpPr>
            <p:nvPr/>
          </p:nvCxnSpPr>
          <p:spPr>
            <a:xfrm rot="-5400000">
              <a:off x="1905671" y="913587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219" name="Shape 219"/>
            <p:cNvCxnSpPr>
              <a:stCxn id="196" idx="0"/>
              <a:endCxn id="196" idx="0"/>
            </p:cNvCxnSpPr>
            <p:nvPr/>
          </p:nvCxnSpPr>
          <p:spPr>
            <a:xfrm rot="-5400000">
              <a:off x="2057788" y="913869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220" name="Shape 220"/>
            <p:cNvCxnSpPr>
              <a:stCxn id="196" idx="0"/>
              <a:endCxn id="196" idx="0"/>
            </p:cNvCxnSpPr>
            <p:nvPr/>
          </p:nvCxnSpPr>
          <p:spPr>
            <a:xfrm rot="-5400000">
              <a:off x="2216621" y="917121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221" name="Shape 221"/>
            <p:cNvCxnSpPr>
              <a:stCxn id="196" idx="0"/>
              <a:endCxn id="196" idx="0"/>
            </p:cNvCxnSpPr>
            <p:nvPr/>
          </p:nvCxnSpPr>
          <p:spPr>
            <a:xfrm rot="-5400000">
              <a:off x="2371566" y="914435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222" name="Shape 222"/>
            <p:cNvCxnSpPr>
              <a:stCxn id="196" idx="0"/>
              <a:endCxn id="196" idx="0"/>
            </p:cNvCxnSpPr>
            <p:nvPr/>
          </p:nvCxnSpPr>
          <p:spPr>
            <a:xfrm rot="-5400000">
              <a:off x="2523683" y="914718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223" name="Shape 223"/>
            <p:cNvCxnSpPr>
              <a:stCxn id="196" idx="0"/>
              <a:endCxn id="196" idx="0"/>
            </p:cNvCxnSpPr>
            <p:nvPr/>
          </p:nvCxnSpPr>
          <p:spPr>
            <a:xfrm rot="-5400000">
              <a:off x="2675800" y="915000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224" name="Shape 224"/>
            <p:cNvCxnSpPr>
              <a:stCxn id="196" idx="0"/>
              <a:endCxn id="196" idx="0"/>
            </p:cNvCxnSpPr>
            <p:nvPr/>
          </p:nvCxnSpPr>
          <p:spPr>
            <a:xfrm rot="-5400000">
              <a:off x="2827917" y="915283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225" name="Shape 225"/>
            <p:cNvCxnSpPr>
              <a:stCxn id="196" idx="0"/>
              <a:endCxn id="196" idx="0"/>
            </p:cNvCxnSpPr>
            <p:nvPr/>
          </p:nvCxnSpPr>
          <p:spPr>
            <a:xfrm rot="-5400000">
              <a:off x="2980034" y="915566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226" name="Shape 226"/>
            <p:cNvCxnSpPr>
              <a:stCxn id="196" idx="0"/>
              <a:endCxn id="196" idx="0"/>
            </p:cNvCxnSpPr>
            <p:nvPr/>
          </p:nvCxnSpPr>
          <p:spPr>
            <a:xfrm rot="-5400000">
              <a:off x="3132152" y="915849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227" name="Shape 227"/>
            <p:cNvCxnSpPr>
              <a:stCxn id="196" idx="0"/>
              <a:endCxn id="196" idx="0"/>
            </p:cNvCxnSpPr>
            <p:nvPr/>
          </p:nvCxnSpPr>
          <p:spPr>
            <a:xfrm rot="-5400000">
              <a:off x="3284269" y="916131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228" name="Shape 228"/>
            <p:cNvCxnSpPr>
              <a:stCxn id="196" idx="0"/>
              <a:endCxn id="196" idx="0"/>
            </p:cNvCxnSpPr>
            <p:nvPr/>
          </p:nvCxnSpPr>
          <p:spPr>
            <a:xfrm rot="-5400000">
              <a:off x="3436386" y="916414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229" name="Shape 229"/>
            <p:cNvCxnSpPr>
              <a:stCxn id="196" idx="0"/>
              <a:endCxn id="196" idx="0"/>
            </p:cNvCxnSpPr>
            <p:nvPr/>
          </p:nvCxnSpPr>
          <p:spPr>
            <a:xfrm rot="-5400000">
              <a:off x="3588503" y="916697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230" name="Shape 230"/>
            <p:cNvCxnSpPr>
              <a:stCxn id="196" idx="0"/>
              <a:endCxn id="196" idx="0"/>
            </p:cNvCxnSpPr>
            <p:nvPr/>
          </p:nvCxnSpPr>
          <p:spPr>
            <a:xfrm rot="-5400000">
              <a:off x="3740621" y="916980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231" name="Shape 231"/>
            <p:cNvCxnSpPr>
              <a:stCxn id="196" idx="0"/>
              <a:endCxn id="196" idx="0"/>
            </p:cNvCxnSpPr>
            <p:nvPr/>
          </p:nvCxnSpPr>
          <p:spPr>
            <a:xfrm rot="-5400000">
              <a:off x="3892738" y="917262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232" name="Shape 232"/>
            <p:cNvCxnSpPr>
              <a:stCxn id="196" idx="0"/>
              <a:endCxn id="196" idx="0"/>
            </p:cNvCxnSpPr>
            <p:nvPr/>
          </p:nvCxnSpPr>
          <p:spPr>
            <a:xfrm rot="-5400000">
              <a:off x="4044855" y="917545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233" name="Shape 233"/>
            <p:cNvCxnSpPr>
              <a:stCxn id="196" idx="0"/>
              <a:endCxn id="196" idx="0"/>
            </p:cNvCxnSpPr>
            <p:nvPr/>
          </p:nvCxnSpPr>
          <p:spPr>
            <a:xfrm rot="-5400000">
              <a:off x="4196973" y="917828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234" name="Shape 234"/>
            <p:cNvCxnSpPr>
              <a:stCxn id="196" idx="0"/>
              <a:endCxn id="196" idx="0"/>
            </p:cNvCxnSpPr>
            <p:nvPr/>
          </p:nvCxnSpPr>
          <p:spPr>
            <a:xfrm rot="-5400000">
              <a:off x="4349090" y="918111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235" name="Shape 235"/>
            <p:cNvCxnSpPr>
              <a:stCxn id="196" idx="0"/>
              <a:endCxn id="196" idx="0"/>
            </p:cNvCxnSpPr>
            <p:nvPr/>
          </p:nvCxnSpPr>
          <p:spPr>
            <a:xfrm rot="-5400000">
              <a:off x="4501207" y="918393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sp>
          <p:nvSpPr>
            <p:cNvPr id="236" name="Shape 236"/>
            <p:cNvSpPr txBox="1"/>
            <p:nvPr/>
          </p:nvSpPr>
          <p:spPr>
            <a:xfrm>
              <a:off x="1752600" y="457200"/>
              <a:ext cx="1371599" cy="457200"/>
            </a:xfrm>
            <a:prstGeom prst="rect">
              <a:avLst/>
            </a:prstGeom>
          </p:spPr>
          <p:txBody>
            <a:bodyPr lIns="91425" tIns="91425" rIns="91425" bIns="91425" anchor="ctr" anchorCtr="0">
              <a:noAutofit/>
            </a:bodyPr>
            <a:lstStyle/>
            <a:p>
              <a:pPr algn="ctr">
                <a:buNone/>
              </a:pPr>
              <a:r>
                <a:rPr lang="en" sz="2074"/>
                <a:t>50</a:t>
              </a:r>
            </a:p>
          </p:txBody>
        </p:sp>
        <p:sp>
          <p:nvSpPr>
            <p:cNvPr id="237" name="Shape 237"/>
            <p:cNvSpPr txBox="1"/>
            <p:nvPr/>
          </p:nvSpPr>
          <p:spPr>
            <a:xfrm>
              <a:off x="2509934" y="456210"/>
              <a:ext cx="1371599" cy="457200"/>
            </a:xfrm>
            <a:prstGeom prst="rect">
              <a:avLst/>
            </a:prstGeom>
          </p:spPr>
          <p:txBody>
            <a:bodyPr lIns="91425" tIns="91425" rIns="91425" bIns="91425" anchor="ctr" anchorCtr="0">
              <a:noAutofit/>
            </a:bodyPr>
            <a:lstStyle/>
            <a:p>
              <a:pPr algn="ctr">
                <a:buNone/>
              </a:pPr>
              <a:r>
                <a:rPr lang="en" sz="2074"/>
                <a:t>100</a:t>
              </a:r>
            </a:p>
          </p:txBody>
        </p:sp>
        <p:sp>
          <p:nvSpPr>
            <p:cNvPr id="238" name="Shape 238"/>
            <p:cNvSpPr txBox="1"/>
            <p:nvPr/>
          </p:nvSpPr>
          <p:spPr>
            <a:xfrm>
              <a:off x="3280063" y="456210"/>
              <a:ext cx="1371599" cy="457200"/>
            </a:xfrm>
            <a:prstGeom prst="rect">
              <a:avLst/>
            </a:prstGeom>
          </p:spPr>
          <p:txBody>
            <a:bodyPr lIns="91425" tIns="91425" rIns="91425" bIns="91425" anchor="ctr" anchorCtr="0">
              <a:noAutofit/>
            </a:bodyPr>
            <a:lstStyle/>
            <a:p>
              <a:pPr algn="ctr">
                <a:buNone/>
              </a:pPr>
              <a:r>
                <a:rPr lang="en" sz="2074"/>
                <a:t>150</a:t>
              </a:r>
            </a:p>
          </p:txBody>
        </p:sp>
        <p:sp>
          <p:nvSpPr>
            <p:cNvPr id="239" name="Shape 239"/>
            <p:cNvSpPr txBox="1"/>
            <p:nvPr/>
          </p:nvSpPr>
          <p:spPr>
            <a:xfrm>
              <a:off x="834665" y="1446669"/>
              <a:ext cx="1371599" cy="457200"/>
            </a:xfrm>
            <a:prstGeom prst="rect">
              <a:avLst/>
            </a:prstGeom>
          </p:spPr>
          <p:txBody>
            <a:bodyPr lIns="91425" tIns="91425" rIns="91425" bIns="91425" anchor="ctr" anchorCtr="0">
              <a:noAutofit/>
            </a:bodyPr>
            <a:lstStyle/>
            <a:p>
              <a:pPr algn="ctr">
                <a:buNone/>
              </a:pPr>
              <a:r>
                <a:rPr lang="en" sz="2074"/>
                <a:t>50</a:t>
              </a:r>
            </a:p>
          </p:txBody>
        </p:sp>
        <p:sp>
          <p:nvSpPr>
            <p:cNvPr id="240" name="Shape 240"/>
            <p:cNvSpPr txBox="1"/>
            <p:nvPr/>
          </p:nvSpPr>
          <p:spPr>
            <a:xfrm>
              <a:off x="758960" y="2208881"/>
              <a:ext cx="1371599" cy="457200"/>
            </a:xfrm>
            <a:prstGeom prst="rect">
              <a:avLst/>
            </a:prstGeom>
          </p:spPr>
          <p:txBody>
            <a:bodyPr lIns="91425" tIns="91425" rIns="91425" bIns="91425" anchor="ctr" anchorCtr="0">
              <a:noAutofit/>
            </a:bodyPr>
            <a:lstStyle/>
            <a:p>
              <a:pPr algn="ctr">
                <a:buNone/>
              </a:pPr>
              <a:r>
                <a:rPr lang="en" sz="2074"/>
                <a:t>100</a:t>
              </a:r>
            </a:p>
          </p:txBody>
        </p:sp>
        <p:sp>
          <p:nvSpPr>
            <p:cNvPr id="241" name="Shape 241"/>
            <p:cNvSpPr txBox="1"/>
            <p:nvPr/>
          </p:nvSpPr>
          <p:spPr>
            <a:xfrm>
              <a:off x="759101" y="2969679"/>
              <a:ext cx="1371599" cy="457200"/>
            </a:xfrm>
            <a:prstGeom prst="rect">
              <a:avLst/>
            </a:prstGeom>
          </p:spPr>
          <p:txBody>
            <a:bodyPr lIns="91425" tIns="91425" rIns="91425" bIns="91425" anchor="ctr" anchorCtr="0">
              <a:noAutofit/>
            </a:bodyPr>
            <a:lstStyle/>
            <a:p>
              <a:pPr algn="ctr">
                <a:buNone/>
              </a:pPr>
              <a:r>
                <a:rPr lang="en" sz="2074"/>
                <a:t>150</a:t>
              </a:r>
            </a:p>
          </p:txBody>
        </p:sp>
        <p:sp>
          <p:nvSpPr>
            <p:cNvPr id="242" name="Shape 242"/>
            <p:cNvSpPr txBox="1"/>
            <p:nvPr/>
          </p:nvSpPr>
          <p:spPr>
            <a:xfrm>
              <a:off x="609600" y="457200"/>
              <a:ext cx="1371599" cy="457200"/>
            </a:xfrm>
            <a:prstGeom prst="rect">
              <a:avLst/>
            </a:prstGeom>
          </p:spPr>
          <p:txBody>
            <a:bodyPr lIns="91425" tIns="91425" rIns="91425" bIns="91425" anchor="ctr" anchorCtr="0">
              <a:noAutofit/>
            </a:bodyPr>
            <a:lstStyle/>
            <a:p>
              <a:pPr algn="ctr">
                <a:buNone/>
              </a:pPr>
              <a:r>
                <a:rPr lang="en" sz="2074"/>
                <a:t>(0, 0)</a:t>
              </a:r>
            </a:p>
          </p:txBody>
        </p:sp>
        <p:cxnSp>
          <p:nvCxnSpPr>
            <p:cNvPr id="243" name="Shape 243"/>
            <p:cNvCxnSpPr>
              <a:stCxn id="196" idx="0"/>
              <a:endCxn id="196" idx="0"/>
            </p:cNvCxnSpPr>
            <p:nvPr/>
          </p:nvCxnSpPr>
          <p:spPr>
            <a:xfrm>
              <a:off x="2590800" y="1219200"/>
              <a:ext cx="6095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sp>
          <p:nvSpPr>
            <p:cNvPr id="244" name="Shape 244"/>
            <p:cNvSpPr/>
            <p:nvPr/>
          </p:nvSpPr>
          <p:spPr>
            <a:xfrm>
              <a:off x="2134660" y="1982684"/>
              <a:ext cx="609599" cy="609599"/>
            </a:xfrm>
            <a:prstGeom prst="ellipse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245" name="Shape 245"/>
          <p:cNvSpPr txBox="1"/>
          <p:nvPr/>
        </p:nvSpPr>
        <p:spPr>
          <a:xfrm>
            <a:off x="1877737" y="6035039"/>
            <a:ext cx="5457082" cy="591525"/>
          </a:xfrm>
          <a:prstGeom prst="rect">
            <a:avLst/>
          </a:prstGeom>
        </p:spPr>
        <p:txBody>
          <a:bodyPr lIns="38100" tIns="38100" rIns="38100" bIns="38100" anchor="t" anchorCtr="0">
            <a:noAutofit/>
          </a:bodyPr>
          <a:lstStyle/>
          <a:p>
            <a:pPr algn="ctr" rtl="0">
              <a:lnSpc>
                <a:spcPct val="100000"/>
              </a:lnSpc>
              <a:buNone/>
            </a:pPr>
            <a:r>
              <a:rPr lang="en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vector graphics are specified on a grid</a:t>
            </a:r>
          </a:p>
        </p:txBody>
      </p:sp>
      <p:sp>
        <p:nvSpPr>
          <p:cNvPr id="246" name="Shape 246"/>
          <p:cNvSpPr txBox="1"/>
          <p:nvPr/>
        </p:nvSpPr>
        <p:spPr>
          <a:xfrm>
            <a:off x="181484" y="1575404"/>
            <a:ext cx="3778492" cy="4042732"/>
          </a:xfrm>
          <a:prstGeom prst="rect">
            <a:avLst/>
          </a:prstGeom>
        </p:spPr>
        <p:txBody>
          <a:bodyPr lIns="38100" tIns="38100" rIns="38100" bIns="38100" anchor="t" anchorCtr="0">
            <a:noAutofit/>
          </a:bodyPr>
          <a:lstStyle/>
          <a:p>
            <a:pPr rtl="0">
              <a:lnSpc>
                <a:spcPct val="100000"/>
              </a:lnSpc>
              <a:buNone/>
            </a:pPr>
            <a:r>
              <a:rPr lang="en" sz="2666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Line XY of length 40 starting at (60, 20)</a:t>
            </a:r>
          </a:p>
          <a:p>
            <a:endParaRPr lang="en" sz="2666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rtl="0">
              <a:lnSpc>
                <a:spcPct val="100000"/>
              </a:lnSpc>
              <a:buNone/>
            </a:pPr>
            <a:r>
              <a:rPr lang="en" sz="2666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Circle of radius 20 with a center at (50, 90)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Shape 251"/>
          <p:cNvSpPr txBox="1">
            <a:spLocks noGrp="1"/>
          </p:cNvSpPr>
          <p:nvPr>
            <p:ph type="title"/>
          </p:nvPr>
        </p:nvSpPr>
        <p:spPr>
          <a:xfrm>
            <a:off x="274319" y="274319"/>
            <a:ext cx="8663939" cy="891539"/>
          </a:xfrm>
          <a:prstGeom prst="rect">
            <a:avLst/>
          </a:prstGeom>
        </p:spPr>
        <p:txBody>
          <a:bodyPr lIns="38100" tIns="38100" rIns="38100" bIns="38100" anchor="t" anchorCtr="0">
            <a:noAutofit/>
          </a:bodyPr>
          <a:lstStyle/>
          <a:p>
            <a:pPr rtl="0">
              <a:lnSpc>
                <a:spcPct val="100000"/>
              </a:lnSpc>
              <a:buNone/>
            </a:pPr>
            <a:r>
              <a:rPr lang="en" sz="4266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Vector Graphics</a:t>
            </a:r>
          </a:p>
        </p:txBody>
      </p:sp>
      <p:grpSp>
        <p:nvGrpSpPr>
          <p:cNvPr id="252" name="Shape 252"/>
          <p:cNvGrpSpPr/>
          <p:nvPr/>
        </p:nvGrpSpPr>
        <p:grpSpPr>
          <a:xfrm>
            <a:off x="3284214" y="984183"/>
            <a:ext cx="5389398" cy="4571621"/>
            <a:chOff x="609600" y="456210"/>
            <a:chExt cx="4042063" cy="3428717"/>
          </a:xfrm>
        </p:grpSpPr>
        <p:cxnSp>
          <p:nvCxnSpPr>
            <p:cNvPr id="253" name="Shape 253"/>
            <p:cNvCxnSpPr>
              <a:stCxn id="254" idx="0"/>
              <a:endCxn id="254" idx="0"/>
            </p:cNvCxnSpPr>
            <p:nvPr/>
          </p:nvCxnSpPr>
          <p:spPr>
            <a:xfrm>
              <a:off x="1673148" y="684527"/>
              <a:ext cx="0" cy="3200399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255" name="Shape 255"/>
            <p:cNvCxnSpPr>
              <a:stCxn id="254" idx="0"/>
              <a:endCxn id="254" idx="0"/>
            </p:cNvCxnSpPr>
            <p:nvPr/>
          </p:nvCxnSpPr>
          <p:spPr>
            <a:xfrm>
              <a:off x="1597089" y="1064820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256" name="Shape 256"/>
            <p:cNvCxnSpPr>
              <a:stCxn id="254" idx="0"/>
              <a:endCxn id="254" idx="0"/>
            </p:cNvCxnSpPr>
            <p:nvPr/>
          </p:nvCxnSpPr>
          <p:spPr>
            <a:xfrm>
              <a:off x="1603380" y="1214958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257" name="Shape 257"/>
            <p:cNvCxnSpPr>
              <a:stCxn id="254" idx="0"/>
              <a:endCxn id="254" idx="0"/>
            </p:cNvCxnSpPr>
            <p:nvPr/>
          </p:nvCxnSpPr>
          <p:spPr>
            <a:xfrm>
              <a:off x="1603098" y="1367076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258" name="Shape 258"/>
            <p:cNvCxnSpPr>
              <a:stCxn id="254" idx="0"/>
              <a:endCxn id="254" idx="0"/>
            </p:cNvCxnSpPr>
            <p:nvPr/>
          </p:nvCxnSpPr>
          <p:spPr>
            <a:xfrm>
              <a:off x="1599846" y="1525908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259" name="Shape 259"/>
            <p:cNvCxnSpPr>
              <a:stCxn id="254" idx="0"/>
              <a:endCxn id="254" idx="0"/>
            </p:cNvCxnSpPr>
            <p:nvPr/>
          </p:nvCxnSpPr>
          <p:spPr>
            <a:xfrm>
              <a:off x="1602532" y="1680853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260" name="Shape 260"/>
            <p:cNvCxnSpPr>
              <a:stCxn id="254" idx="0"/>
              <a:endCxn id="254" idx="0"/>
            </p:cNvCxnSpPr>
            <p:nvPr/>
          </p:nvCxnSpPr>
          <p:spPr>
            <a:xfrm>
              <a:off x="1602249" y="1832970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261" name="Shape 261"/>
            <p:cNvCxnSpPr>
              <a:stCxn id="254" idx="0"/>
              <a:endCxn id="254" idx="0"/>
            </p:cNvCxnSpPr>
            <p:nvPr/>
          </p:nvCxnSpPr>
          <p:spPr>
            <a:xfrm>
              <a:off x="1601967" y="1985087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262" name="Shape 262"/>
            <p:cNvCxnSpPr>
              <a:stCxn id="254" idx="0"/>
              <a:endCxn id="254" idx="0"/>
            </p:cNvCxnSpPr>
            <p:nvPr/>
          </p:nvCxnSpPr>
          <p:spPr>
            <a:xfrm>
              <a:off x="1601684" y="2137205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263" name="Shape 263"/>
            <p:cNvCxnSpPr>
              <a:stCxn id="254" idx="0"/>
              <a:endCxn id="254" idx="0"/>
            </p:cNvCxnSpPr>
            <p:nvPr/>
          </p:nvCxnSpPr>
          <p:spPr>
            <a:xfrm>
              <a:off x="1601401" y="2289322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264" name="Shape 264"/>
            <p:cNvCxnSpPr>
              <a:stCxn id="254" idx="0"/>
              <a:endCxn id="254" idx="0"/>
            </p:cNvCxnSpPr>
            <p:nvPr/>
          </p:nvCxnSpPr>
          <p:spPr>
            <a:xfrm>
              <a:off x="1601118" y="2441439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265" name="Shape 265"/>
            <p:cNvCxnSpPr>
              <a:stCxn id="254" idx="0"/>
              <a:endCxn id="254" idx="0"/>
            </p:cNvCxnSpPr>
            <p:nvPr/>
          </p:nvCxnSpPr>
          <p:spPr>
            <a:xfrm>
              <a:off x="1600836" y="2593556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266" name="Shape 266"/>
            <p:cNvCxnSpPr>
              <a:stCxn id="254" idx="0"/>
              <a:endCxn id="254" idx="0"/>
            </p:cNvCxnSpPr>
            <p:nvPr/>
          </p:nvCxnSpPr>
          <p:spPr>
            <a:xfrm>
              <a:off x="1600553" y="2745674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267" name="Shape 267"/>
            <p:cNvCxnSpPr>
              <a:stCxn id="254" idx="0"/>
              <a:endCxn id="254" idx="0"/>
            </p:cNvCxnSpPr>
            <p:nvPr/>
          </p:nvCxnSpPr>
          <p:spPr>
            <a:xfrm>
              <a:off x="1600270" y="2897791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268" name="Shape 268"/>
            <p:cNvCxnSpPr>
              <a:stCxn id="254" idx="0"/>
              <a:endCxn id="254" idx="0"/>
            </p:cNvCxnSpPr>
            <p:nvPr/>
          </p:nvCxnSpPr>
          <p:spPr>
            <a:xfrm>
              <a:off x="1599987" y="3049908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269" name="Shape 269"/>
            <p:cNvCxnSpPr>
              <a:stCxn id="254" idx="0"/>
              <a:endCxn id="254" idx="0"/>
            </p:cNvCxnSpPr>
            <p:nvPr/>
          </p:nvCxnSpPr>
          <p:spPr>
            <a:xfrm>
              <a:off x="1599705" y="3202025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270" name="Shape 270"/>
            <p:cNvCxnSpPr>
              <a:stCxn id="254" idx="0"/>
              <a:endCxn id="254" idx="0"/>
            </p:cNvCxnSpPr>
            <p:nvPr/>
          </p:nvCxnSpPr>
          <p:spPr>
            <a:xfrm>
              <a:off x="1599422" y="3354142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271" name="Shape 271"/>
            <p:cNvCxnSpPr>
              <a:stCxn id="254" idx="0"/>
              <a:endCxn id="254" idx="0"/>
            </p:cNvCxnSpPr>
            <p:nvPr/>
          </p:nvCxnSpPr>
          <p:spPr>
            <a:xfrm>
              <a:off x="1599139" y="3506260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272" name="Shape 272"/>
            <p:cNvCxnSpPr>
              <a:stCxn id="254" idx="0"/>
              <a:endCxn id="254" idx="0"/>
            </p:cNvCxnSpPr>
            <p:nvPr/>
          </p:nvCxnSpPr>
          <p:spPr>
            <a:xfrm>
              <a:off x="1598856" y="3658377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273" name="Shape 273"/>
            <p:cNvCxnSpPr>
              <a:stCxn id="254" idx="0"/>
              <a:endCxn id="254" idx="0"/>
            </p:cNvCxnSpPr>
            <p:nvPr/>
          </p:nvCxnSpPr>
          <p:spPr>
            <a:xfrm>
              <a:off x="1598574" y="3810494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274" name="Shape 274"/>
            <p:cNvCxnSpPr>
              <a:stCxn id="254" idx="0"/>
              <a:endCxn id="254" idx="0"/>
            </p:cNvCxnSpPr>
            <p:nvPr/>
          </p:nvCxnSpPr>
          <p:spPr>
            <a:xfrm>
              <a:off x="2972754" y="-681876"/>
              <a:ext cx="0" cy="3200399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275" name="Shape 275"/>
            <p:cNvCxnSpPr>
              <a:stCxn id="254" idx="0"/>
              <a:endCxn id="254" idx="0"/>
            </p:cNvCxnSpPr>
            <p:nvPr/>
          </p:nvCxnSpPr>
          <p:spPr>
            <a:xfrm rot="-5400000">
              <a:off x="1755533" y="919878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276" name="Shape 276"/>
            <p:cNvCxnSpPr>
              <a:stCxn id="254" idx="0"/>
              <a:endCxn id="254" idx="0"/>
            </p:cNvCxnSpPr>
            <p:nvPr/>
          </p:nvCxnSpPr>
          <p:spPr>
            <a:xfrm rot="-5400000">
              <a:off x="1905671" y="913587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277" name="Shape 277"/>
            <p:cNvCxnSpPr>
              <a:stCxn id="254" idx="0"/>
              <a:endCxn id="254" idx="0"/>
            </p:cNvCxnSpPr>
            <p:nvPr/>
          </p:nvCxnSpPr>
          <p:spPr>
            <a:xfrm rot="-5400000">
              <a:off x="2057788" y="913869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278" name="Shape 278"/>
            <p:cNvCxnSpPr>
              <a:stCxn id="254" idx="0"/>
              <a:endCxn id="254" idx="0"/>
            </p:cNvCxnSpPr>
            <p:nvPr/>
          </p:nvCxnSpPr>
          <p:spPr>
            <a:xfrm rot="-5400000">
              <a:off x="2216621" y="917121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279" name="Shape 279"/>
            <p:cNvCxnSpPr>
              <a:stCxn id="254" idx="0"/>
              <a:endCxn id="254" idx="0"/>
            </p:cNvCxnSpPr>
            <p:nvPr/>
          </p:nvCxnSpPr>
          <p:spPr>
            <a:xfrm rot="-5400000">
              <a:off x="2371566" y="914435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280" name="Shape 280"/>
            <p:cNvCxnSpPr>
              <a:stCxn id="254" idx="0"/>
              <a:endCxn id="254" idx="0"/>
            </p:cNvCxnSpPr>
            <p:nvPr/>
          </p:nvCxnSpPr>
          <p:spPr>
            <a:xfrm rot="-5400000">
              <a:off x="2523683" y="914718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281" name="Shape 281"/>
            <p:cNvCxnSpPr>
              <a:stCxn id="254" idx="0"/>
              <a:endCxn id="254" idx="0"/>
            </p:cNvCxnSpPr>
            <p:nvPr/>
          </p:nvCxnSpPr>
          <p:spPr>
            <a:xfrm rot="-5400000">
              <a:off x="2675800" y="915000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282" name="Shape 282"/>
            <p:cNvCxnSpPr>
              <a:stCxn id="254" idx="0"/>
              <a:endCxn id="254" idx="0"/>
            </p:cNvCxnSpPr>
            <p:nvPr/>
          </p:nvCxnSpPr>
          <p:spPr>
            <a:xfrm rot="-5400000">
              <a:off x="2827917" y="915283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283" name="Shape 283"/>
            <p:cNvCxnSpPr>
              <a:stCxn id="254" idx="0"/>
              <a:endCxn id="254" idx="0"/>
            </p:cNvCxnSpPr>
            <p:nvPr/>
          </p:nvCxnSpPr>
          <p:spPr>
            <a:xfrm rot="-5400000">
              <a:off x="2980034" y="915566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284" name="Shape 284"/>
            <p:cNvCxnSpPr>
              <a:stCxn id="254" idx="0"/>
              <a:endCxn id="254" idx="0"/>
            </p:cNvCxnSpPr>
            <p:nvPr/>
          </p:nvCxnSpPr>
          <p:spPr>
            <a:xfrm rot="-5400000">
              <a:off x="3132152" y="915849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285" name="Shape 285"/>
            <p:cNvCxnSpPr>
              <a:stCxn id="254" idx="0"/>
              <a:endCxn id="254" idx="0"/>
            </p:cNvCxnSpPr>
            <p:nvPr/>
          </p:nvCxnSpPr>
          <p:spPr>
            <a:xfrm rot="-5400000">
              <a:off x="3284269" y="916131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286" name="Shape 286"/>
            <p:cNvCxnSpPr>
              <a:stCxn id="254" idx="0"/>
              <a:endCxn id="254" idx="0"/>
            </p:cNvCxnSpPr>
            <p:nvPr/>
          </p:nvCxnSpPr>
          <p:spPr>
            <a:xfrm rot="-5400000">
              <a:off x="3436386" y="916414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287" name="Shape 287"/>
            <p:cNvCxnSpPr>
              <a:stCxn id="254" idx="0"/>
              <a:endCxn id="254" idx="0"/>
            </p:cNvCxnSpPr>
            <p:nvPr/>
          </p:nvCxnSpPr>
          <p:spPr>
            <a:xfrm rot="-5400000">
              <a:off x="3588503" y="916697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288" name="Shape 288"/>
            <p:cNvCxnSpPr>
              <a:stCxn id="254" idx="0"/>
              <a:endCxn id="254" idx="0"/>
            </p:cNvCxnSpPr>
            <p:nvPr/>
          </p:nvCxnSpPr>
          <p:spPr>
            <a:xfrm rot="-5400000">
              <a:off x="3740621" y="916980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289" name="Shape 289"/>
            <p:cNvCxnSpPr>
              <a:stCxn id="254" idx="0"/>
              <a:endCxn id="254" idx="0"/>
            </p:cNvCxnSpPr>
            <p:nvPr/>
          </p:nvCxnSpPr>
          <p:spPr>
            <a:xfrm rot="-5400000">
              <a:off x="3892738" y="917262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290" name="Shape 290"/>
            <p:cNvCxnSpPr>
              <a:stCxn id="254" idx="0"/>
              <a:endCxn id="254" idx="0"/>
            </p:cNvCxnSpPr>
            <p:nvPr/>
          </p:nvCxnSpPr>
          <p:spPr>
            <a:xfrm rot="-5400000">
              <a:off x="4044855" y="917545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291" name="Shape 291"/>
            <p:cNvCxnSpPr>
              <a:stCxn id="254" idx="0"/>
              <a:endCxn id="254" idx="0"/>
            </p:cNvCxnSpPr>
            <p:nvPr/>
          </p:nvCxnSpPr>
          <p:spPr>
            <a:xfrm rot="-5400000">
              <a:off x="4196973" y="917828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292" name="Shape 292"/>
            <p:cNvCxnSpPr>
              <a:stCxn id="254" idx="0"/>
              <a:endCxn id="254" idx="0"/>
            </p:cNvCxnSpPr>
            <p:nvPr/>
          </p:nvCxnSpPr>
          <p:spPr>
            <a:xfrm rot="-5400000">
              <a:off x="4349090" y="918111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293" name="Shape 293"/>
            <p:cNvCxnSpPr>
              <a:stCxn id="254" idx="0"/>
              <a:endCxn id="254" idx="0"/>
            </p:cNvCxnSpPr>
            <p:nvPr/>
          </p:nvCxnSpPr>
          <p:spPr>
            <a:xfrm rot="-5400000">
              <a:off x="4501207" y="918393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sp>
          <p:nvSpPr>
            <p:cNvPr id="294" name="Shape 294"/>
            <p:cNvSpPr txBox="1"/>
            <p:nvPr/>
          </p:nvSpPr>
          <p:spPr>
            <a:xfrm>
              <a:off x="1752600" y="457200"/>
              <a:ext cx="1371599" cy="457200"/>
            </a:xfrm>
            <a:prstGeom prst="rect">
              <a:avLst/>
            </a:prstGeom>
          </p:spPr>
          <p:txBody>
            <a:bodyPr lIns="91425" tIns="91425" rIns="91425" bIns="91425" anchor="ctr" anchorCtr="0">
              <a:noAutofit/>
            </a:bodyPr>
            <a:lstStyle/>
            <a:p>
              <a:pPr algn="ctr">
                <a:buNone/>
              </a:pPr>
              <a:r>
                <a:rPr lang="en" sz="2074"/>
                <a:t>50</a:t>
              </a:r>
            </a:p>
          </p:txBody>
        </p:sp>
        <p:sp>
          <p:nvSpPr>
            <p:cNvPr id="295" name="Shape 295"/>
            <p:cNvSpPr txBox="1"/>
            <p:nvPr/>
          </p:nvSpPr>
          <p:spPr>
            <a:xfrm>
              <a:off x="2509934" y="456210"/>
              <a:ext cx="1371599" cy="457200"/>
            </a:xfrm>
            <a:prstGeom prst="rect">
              <a:avLst/>
            </a:prstGeom>
          </p:spPr>
          <p:txBody>
            <a:bodyPr lIns="91425" tIns="91425" rIns="91425" bIns="91425" anchor="ctr" anchorCtr="0">
              <a:noAutofit/>
            </a:bodyPr>
            <a:lstStyle/>
            <a:p>
              <a:pPr algn="ctr">
                <a:buNone/>
              </a:pPr>
              <a:r>
                <a:rPr lang="en" sz="2074"/>
                <a:t>100</a:t>
              </a:r>
            </a:p>
          </p:txBody>
        </p:sp>
        <p:sp>
          <p:nvSpPr>
            <p:cNvPr id="296" name="Shape 296"/>
            <p:cNvSpPr txBox="1"/>
            <p:nvPr/>
          </p:nvSpPr>
          <p:spPr>
            <a:xfrm>
              <a:off x="3280063" y="456210"/>
              <a:ext cx="1371599" cy="457200"/>
            </a:xfrm>
            <a:prstGeom prst="rect">
              <a:avLst/>
            </a:prstGeom>
          </p:spPr>
          <p:txBody>
            <a:bodyPr lIns="91425" tIns="91425" rIns="91425" bIns="91425" anchor="ctr" anchorCtr="0">
              <a:noAutofit/>
            </a:bodyPr>
            <a:lstStyle/>
            <a:p>
              <a:pPr algn="ctr">
                <a:buNone/>
              </a:pPr>
              <a:r>
                <a:rPr lang="en" sz="2074"/>
                <a:t>150</a:t>
              </a:r>
            </a:p>
          </p:txBody>
        </p:sp>
        <p:sp>
          <p:nvSpPr>
            <p:cNvPr id="297" name="Shape 297"/>
            <p:cNvSpPr txBox="1"/>
            <p:nvPr/>
          </p:nvSpPr>
          <p:spPr>
            <a:xfrm>
              <a:off x="834665" y="1446669"/>
              <a:ext cx="1371599" cy="457200"/>
            </a:xfrm>
            <a:prstGeom prst="rect">
              <a:avLst/>
            </a:prstGeom>
          </p:spPr>
          <p:txBody>
            <a:bodyPr lIns="91425" tIns="91425" rIns="91425" bIns="91425" anchor="ctr" anchorCtr="0">
              <a:noAutofit/>
            </a:bodyPr>
            <a:lstStyle/>
            <a:p>
              <a:pPr algn="ctr">
                <a:buNone/>
              </a:pPr>
              <a:r>
                <a:rPr lang="en" sz="2074"/>
                <a:t>50</a:t>
              </a:r>
            </a:p>
          </p:txBody>
        </p:sp>
        <p:sp>
          <p:nvSpPr>
            <p:cNvPr id="298" name="Shape 298"/>
            <p:cNvSpPr txBox="1"/>
            <p:nvPr/>
          </p:nvSpPr>
          <p:spPr>
            <a:xfrm>
              <a:off x="758960" y="2208881"/>
              <a:ext cx="1371599" cy="457200"/>
            </a:xfrm>
            <a:prstGeom prst="rect">
              <a:avLst/>
            </a:prstGeom>
          </p:spPr>
          <p:txBody>
            <a:bodyPr lIns="91425" tIns="91425" rIns="91425" bIns="91425" anchor="ctr" anchorCtr="0">
              <a:noAutofit/>
            </a:bodyPr>
            <a:lstStyle/>
            <a:p>
              <a:pPr algn="ctr">
                <a:buNone/>
              </a:pPr>
              <a:r>
                <a:rPr lang="en" sz="2074"/>
                <a:t>100</a:t>
              </a:r>
            </a:p>
          </p:txBody>
        </p:sp>
        <p:sp>
          <p:nvSpPr>
            <p:cNvPr id="299" name="Shape 299"/>
            <p:cNvSpPr txBox="1"/>
            <p:nvPr/>
          </p:nvSpPr>
          <p:spPr>
            <a:xfrm>
              <a:off x="759101" y="2969679"/>
              <a:ext cx="1371599" cy="457200"/>
            </a:xfrm>
            <a:prstGeom prst="rect">
              <a:avLst/>
            </a:prstGeom>
          </p:spPr>
          <p:txBody>
            <a:bodyPr lIns="91425" tIns="91425" rIns="91425" bIns="91425" anchor="ctr" anchorCtr="0">
              <a:noAutofit/>
            </a:bodyPr>
            <a:lstStyle/>
            <a:p>
              <a:pPr algn="ctr">
                <a:buNone/>
              </a:pPr>
              <a:r>
                <a:rPr lang="en" sz="2074"/>
                <a:t>150</a:t>
              </a:r>
            </a:p>
          </p:txBody>
        </p:sp>
        <p:sp>
          <p:nvSpPr>
            <p:cNvPr id="300" name="Shape 300"/>
            <p:cNvSpPr txBox="1"/>
            <p:nvPr/>
          </p:nvSpPr>
          <p:spPr>
            <a:xfrm>
              <a:off x="609600" y="457200"/>
              <a:ext cx="1371599" cy="457200"/>
            </a:xfrm>
            <a:prstGeom prst="rect">
              <a:avLst/>
            </a:prstGeom>
          </p:spPr>
          <p:txBody>
            <a:bodyPr lIns="91425" tIns="91425" rIns="91425" bIns="91425" anchor="ctr" anchorCtr="0">
              <a:noAutofit/>
            </a:bodyPr>
            <a:lstStyle/>
            <a:p>
              <a:pPr algn="ctr">
                <a:buNone/>
              </a:pPr>
              <a:r>
                <a:rPr lang="en" sz="2074"/>
                <a:t>(0, 0)</a:t>
              </a:r>
            </a:p>
          </p:txBody>
        </p:sp>
        <p:cxnSp>
          <p:nvCxnSpPr>
            <p:cNvPr id="301" name="Shape 301"/>
            <p:cNvCxnSpPr>
              <a:stCxn id="254" idx="0"/>
              <a:endCxn id="254" idx="0"/>
            </p:cNvCxnSpPr>
            <p:nvPr/>
          </p:nvCxnSpPr>
          <p:spPr>
            <a:xfrm>
              <a:off x="2590800" y="1219200"/>
              <a:ext cx="6095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sp>
          <p:nvSpPr>
            <p:cNvPr id="302" name="Shape 302"/>
            <p:cNvSpPr/>
            <p:nvPr/>
          </p:nvSpPr>
          <p:spPr>
            <a:xfrm>
              <a:off x="2134660" y="1982684"/>
              <a:ext cx="609599" cy="609599"/>
            </a:xfrm>
            <a:prstGeom prst="ellipse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  <p:cxnSp>
          <p:nvCxnSpPr>
            <p:cNvPr id="303" name="Shape 303"/>
            <p:cNvCxnSpPr>
              <a:stCxn id="254" idx="0"/>
              <a:endCxn id="254" idx="0"/>
            </p:cNvCxnSpPr>
            <p:nvPr/>
          </p:nvCxnSpPr>
          <p:spPr>
            <a:xfrm>
              <a:off x="3200400" y="1219200"/>
              <a:ext cx="0" cy="609599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</p:grpSp>
      <p:sp>
        <p:nvSpPr>
          <p:cNvPr id="304" name="Shape 304"/>
          <p:cNvSpPr txBox="1"/>
          <p:nvPr/>
        </p:nvSpPr>
        <p:spPr>
          <a:xfrm>
            <a:off x="1877737" y="6035039"/>
            <a:ext cx="5457082" cy="591525"/>
          </a:xfrm>
          <a:prstGeom prst="rect">
            <a:avLst/>
          </a:prstGeom>
        </p:spPr>
        <p:txBody>
          <a:bodyPr lIns="38100" tIns="38100" rIns="38100" bIns="38100" anchor="t" anchorCtr="0">
            <a:noAutofit/>
          </a:bodyPr>
          <a:lstStyle/>
          <a:p>
            <a:pPr algn="ctr" rtl="0">
              <a:lnSpc>
                <a:spcPct val="100000"/>
              </a:lnSpc>
              <a:buNone/>
            </a:pPr>
            <a:r>
              <a:rPr lang="en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vector graphics are specified on a grid</a:t>
            </a:r>
          </a:p>
        </p:txBody>
      </p:sp>
      <p:sp>
        <p:nvSpPr>
          <p:cNvPr id="305" name="Shape 305"/>
          <p:cNvSpPr txBox="1"/>
          <p:nvPr/>
        </p:nvSpPr>
        <p:spPr>
          <a:xfrm>
            <a:off x="181484" y="1575404"/>
            <a:ext cx="3778492" cy="4042732"/>
          </a:xfrm>
          <a:prstGeom prst="rect">
            <a:avLst/>
          </a:prstGeom>
        </p:spPr>
        <p:txBody>
          <a:bodyPr lIns="38100" tIns="38100" rIns="38100" bIns="38100" anchor="t" anchorCtr="0">
            <a:noAutofit/>
          </a:bodyPr>
          <a:lstStyle/>
          <a:p>
            <a:pPr rtl="0">
              <a:lnSpc>
                <a:spcPct val="100000"/>
              </a:lnSpc>
              <a:buNone/>
            </a:pPr>
            <a:r>
              <a:rPr lang="en" sz="2666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Line XY of length 40 starting at (60, 20)</a:t>
            </a:r>
          </a:p>
          <a:p>
            <a:endParaRPr lang="en" sz="2666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rtl="0">
              <a:lnSpc>
                <a:spcPct val="100000"/>
              </a:lnSpc>
              <a:buNone/>
            </a:pPr>
            <a:r>
              <a:rPr lang="en" sz="2666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Circle A of radius 20 with a center at (50, 90)</a:t>
            </a:r>
          </a:p>
          <a:p>
            <a:endParaRPr lang="en" sz="2666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rtl="0">
              <a:lnSpc>
                <a:spcPct val="100000"/>
              </a:lnSpc>
              <a:buNone/>
            </a:pPr>
            <a:r>
              <a:rPr lang="en" sz="2666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Line YZ of length 40 starting at (100, 20)</a:t>
            </a:r>
          </a:p>
          <a:p>
            <a:endParaRPr lang="en" sz="2666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xmlns:p14="http://schemas.microsoft.com/office/powerpoint/2010/main"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Shape 310"/>
          <p:cNvSpPr txBox="1">
            <a:spLocks noGrp="1"/>
          </p:cNvSpPr>
          <p:nvPr>
            <p:ph type="title"/>
          </p:nvPr>
        </p:nvSpPr>
        <p:spPr>
          <a:xfrm>
            <a:off x="274319" y="274319"/>
            <a:ext cx="8663939" cy="891539"/>
          </a:xfrm>
          <a:prstGeom prst="rect">
            <a:avLst/>
          </a:prstGeom>
        </p:spPr>
        <p:txBody>
          <a:bodyPr lIns="38100" tIns="38100" rIns="38100" bIns="38100" anchor="t" anchorCtr="0">
            <a:noAutofit/>
          </a:bodyPr>
          <a:lstStyle/>
          <a:p>
            <a:pPr rtl="0">
              <a:lnSpc>
                <a:spcPct val="100000"/>
              </a:lnSpc>
              <a:buNone/>
            </a:pPr>
            <a:r>
              <a:rPr lang="en" sz="4266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Vector Graphics</a:t>
            </a:r>
          </a:p>
        </p:txBody>
      </p:sp>
      <p:grpSp>
        <p:nvGrpSpPr>
          <p:cNvPr id="311" name="Shape 311"/>
          <p:cNvGrpSpPr/>
          <p:nvPr/>
        </p:nvGrpSpPr>
        <p:grpSpPr>
          <a:xfrm>
            <a:off x="3284214" y="984183"/>
            <a:ext cx="5389398" cy="4571621"/>
            <a:chOff x="609600" y="456210"/>
            <a:chExt cx="4042063" cy="3428717"/>
          </a:xfrm>
        </p:grpSpPr>
        <p:cxnSp>
          <p:nvCxnSpPr>
            <p:cNvPr id="312" name="Shape 312"/>
            <p:cNvCxnSpPr>
              <a:stCxn id="313" idx="0"/>
              <a:endCxn id="313" idx="0"/>
            </p:cNvCxnSpPr>
            <p:nvPr/>
          </p:nvCxnSpPr>
          <p:spPr>
            <a:xfrm>
              <a:off x="1673148" y="684527"/>
              <a:ext cx="0" cy="3200399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314" name="Shape 314"/>
            <p:cNvCxnSpPr>
              <a:stCxn id="313" idx="0"/>
              <a:endCxn id="313" idx="0"/>
            </p:cNvCxnSpPr>
            <p:nvPr/>
          </p:nvCxnSpPr>
          <p:spPr>
            <a:xfrm>
              <a:off x="1597089" y="1064820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315" name="Shape 315"/>
            <p:cNvCxnSpPr>
              <a:stCxn id="313" idx="0"/>
              <a:endCxn id="313" idx="0"/>
            </p:cNvCxnSpPr>
            <p:nvPr/>
          </p:nvCxnSpPr>
          <p:spPr>
            <a:xfrm>
              <a:off x="1603380" y="1214958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316" name="Shape 316"/>
            <p:cNvCxnSpPr>
              <a:stCxn id="313" idx="0"/>
              <a:endCxn id="313" idx="0"/>
            </p:cNvCxnSpPr>
            <p:nvPr/>
          </p:nvCxnSpPr>
          <p:spPr>
            <a:xfrm>
              <a:off x="1603098" y="1367076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317" name="Shape 317"/>
            <p:cNvCxnSpPr>
              <a:stCxn id="313" idx="0"/>
              <a:endCxn id="313" idx="0"/>
            </p:cNvCxnSpPr>
            <p:nvPr/>
          </p:nvCxnSpPr>
          <p:spPr>
            <a:xfrm>
              <a:off x="1599846" y="1525908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318" name="Shape 318"/>
            <p:cNvCxnSpPr>
              <a:stCxn id="313" idx="0"/>
              <a:endCxn id="313" idx="0"/>
            </p:cNvCxnSpPr>
            <p:nvPr/>
          </p:nvCxnSpPr>
          <p:spPr>
            <a:xfrm>
              <a:off x="1602532" y="1680853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319" name="Shape 319"/>
            <p:cNvCxnSpPr>
              <a:stCxn id="313" idx="0"/>
              <a:endCxn id="313" idx="0"/>
            </p:cNvCxnSpPr>
            <p:nvPr/>
          </p:nvCxnSpPr>
          <p:spPr>
            <a:xfrm>
              <a:off x="1602249" y="1832970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320" name="Shape 320"/>
            <p:cNvCxnSpPr>
              <a:stCxn id="313" idx="0"/>
              <a:endCxn id="313" idx="0"/>
            </p:cNvCxnSpPr>
            <p:nvPr/>
          </p:nvCxnSpPr>
          <p:spPr>
            <a:xfrm>
              <a:off x="1601967" y="1985087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321" name="Shape 321"/>
            <p:cNvCxnSpPr>
              <a:stCxn id="313" idx="0"/>
              <a:endCxn id="313" idx="0"/>
            </p:cNvCxnSpPr>
            <p:nvPr/>
          </p:nvCxnSpPr>
          <p:spPr>
            <a:xfrm>
              <a:off x="1601684" y="2137205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322" name="Shape 322"/>
            <p:cNvCxnSpPr>
              <a:stCxn id="313" idx="0"/>
              <a:endCxn id="313" idx="0"/>
            </p:cNvCxnSpPr>
            <p:nvPr/>
          </p:nvCxnSpPr>
          <p:spPr>
            <a:xfrm>
              <a:off x="1601401" y="2289322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323" name="Shape 323"/>
            <p:cNvCxnSpPr>
              <a:stCxn id="313" idx="0"/>
              <a:endCxn id="313" idx="0"/>
            </p:cNvCxnSpPr>
            <p:nvPr/>
          </p:nvCxnSpPr>
          <p:spPr>
            <a:xfrm>
              <a:off x="1601118" y="2441439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324" name="Shape 324"/>
            <p:cNvCxnSpPr>
              <a:stCxn id="313" idx="0"/>
              <a:endCxn id="313" idx="0"/>
            </p:cNvCxnSpPr>
            <p:nvPr/>
          </p:nvCxnSpPr>
          <p:spPr>
            <a:xfrm>
              <a:off x="1600836" y="2593556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325" name="Shape 325"/>
            <p:cNvCxnSpPr>
              <a:stCxn id="313" idx="0"/>
              <a:endCxn id="313" idx="0"/>
            </p:cNvCxnSpPr>
            <p:nvPr/>
          </p:nvCxnSpPr>
          <p:spPr>
            <a:xfrm>
              <a:off x="1600553" y="2745674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326" name="Shape 326"/>
            <p:cNvCxnSpPr>
              <a:stCxn id="313" idx="0"/>
              <a:endCxn id="313" idx="0"/>
            </p:cNvCxnSpPr>
            <p:nvPr/>
          </p:nvCxnSpPr>
          <p:spPr>
            <a:xfrm>
              <a:off x="1600270" y="2897791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327" name="Shape 327"/>
            <p:cNvCxnSpPr>
              <a:stCxn id="313" idx="0"/>
              <a:endCxn id="313" idx="0"/>
            </p:cNvCxnSpPr>
            <p:nvPr/>
          </p:nvCxnSpPr>
          <p:spPr>
            <a:xfrm>
              <a:off x="1599987" y="3049908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328" name="Shape 328"/>
            <p:cNvCxnSpPr>
              <a:stCxn id="313" idx="0"/>
              <a:endCxn id="313" idx="0"/>
            </p:cNvCxnSpPr>
            <p:nvPr/>
          </p:nvCxnSpPr>
          <p:spPr>
            <a:xfrm>
              <a:off x="1599705" y="3202025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329" name="Shape 329"/>
            <p:cNvCxnSpPr>
              <a:stCxn id="313" idx="0"/>
              <a:endCxn id="313" idx="0"/>
            </p:cNvCxnSpPr>
            <p:nvPr/>
          </p:nvCxnSpPr>
          <p:spPr>
            <a:xfrm>
              <a:off x="1599422" y="3354142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330" name="Shape 330"/>
            <p:cNvCxnSpPr>
              <a:stCxn id="313" idx="0"/>
              <a:endCxn id="313" idx="0"/>
            </p:cNvCxnSpPr>
            <p:nvPr/>
          </p:nvCxnSpPr>
          <p:spPr>
            <a:xfrm>
              <a:off x="1599139" y="3506260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331" name="Shape 331"/>
            <p:cNvCxnSpPr>
              <a:stCxn id="313" idx="0"/>
              <a:endCxn id="313" idx="0"/>
            </p:cNvCxnSpPr>
            <p:nvPr/>
          </p:nvCxnSpPr>
          <p:spPr>
            <a:xfrm>
              <a:off x="1598856" y="3658377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332" name="Shape 332"/>
            <p:cNvCxnSpPr>
              <a:stCxn id="313" idx="0"/>
              <a:endCxn id="313" idx="0"/>
            </p:cNvCxnSpPr>
            <p:nvPr/>
          </p:nvCxnSpPr>
          <p:spPr>
            <a:xfrm>
              <a:off x="1598574" y="3810494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333" name="Shape 333"/>
            <p:cNvCxnSpPr>
              <a:stCxn id="313" idx="0"/>
              <a:endCxn id="313" idx="0"/>
            </p:cNvCxnSpPr>
            <p:nvPr/>
          </p:nvCxnSpPr>
          <p:spPr>
            <a:xfrm>
              <a:off x="2972754" y="-681876"/>
              <a:ext cx="0" cy="3200399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334" name="Shape 334"/>
            <p:cNvCxnSpPr>
              <a:stCxn id="313" idx="0"/>
              <a:endCxn id="313" idx="0"/>
            </p:cNvCxnSpPr>
            <p:nvPr/>
          </p:nvCxnSpPr>
          <p:spPr>
            <a:xfrm rot="-5400000">
              <a:off x="1755533" y="919878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335" name="Shape 335"/>
            <p:cNvCxnSpPr>
              <a:stCxn id="313" idx="0"/>
              <a:endCxn id="313" idx="0"/>
            </p:cNvCxnSpPr>
            <p:nvPr/>
          </p:nvCxnSpPr>
          <p:spPr>
            <a:xfrm rot="-5400000">
              <a:off x="1905671" y="913587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336" name="Shape 336"/>
            <p:cNvCxnSpPr>
              <a:stCxn id="313" idx="0"/>
              <a:endCxn id="313" idx="0"/>
            </p:cNvCxnSpPr>
            <p:nvPr/>
          </p:nvCxnSpPr>
          <p:spPr>
            <a:xfrm rot="-5400000">
              <a:off x="2057788" y="913869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337" name="Shape 337"/>
            <p:cNvCxnSpPr>
              <a:stCxn id="313" idx="0"/>
              <a:endCxn id="313" idx="0"/>
            </p:cNvCxnSpPr>
            <p:nvPr/>
          </p:nvCxnSpPr>
          <p:spPr>
            <a:xfrm rot="-5400000">
              <a:off x="2216621" y="917121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338" name="Shape 338"/>
            <p:cNvCxnSpPr>
              <a:stCxn id="313" idx="0"/>
              <a:endCxn id="313" idx="0"/>
            </p:cNvCxnSpPr>
            <p:nvPr/>
          </p:nvCxnSpPr>
          <p:spPr>
            <a:xfrm rot="-5400000">
              <a:off x="2371566" y="914435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339" name="Shape 339"/>
            <p:cNvCxnSpPr>
              <a:stCxn id="313" idx="0"/>
              <a:endCxn id="313" idx="0"/>
            </p:cNvCxnSpPr>
            <p:nvPr/>
          </p:nvCxnSpPr>
          <p:spPr>
            <a:xfrm rot="-5400000">
              <a:off x="2523683" y="914718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340" name="Shape 340"/>
            <p:cNvCxnSpPr>
              <a:stCxn id="313" idx="0"/>
              <a:endCxn id="313" idx="0"/>
            </p:cNvCxnSpPr>
            <p:nvPr/>
          </p:nvCxnSpPr>
          <p:spPr>
            <a:xfrm rot="-5400000">
              <a:off x="2675800" y="915000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341" name="Shape 341"/>
            <p:cNvCxnSpPr>
              <a:stCxn id="313" idx="0"/>
              <a:endCxn id="313" idx="0"/>
            </p:cNvCxnSpPr>
            <p:nvPr/>
          </p:nvCxnSpPr>
          <p:spPr>
            <a:xfrm rot="-5400000">
              <a:off x="2827917" y="915283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342" name="Shape 342"/>
            <p:cNvCxnSpPr>
              <a:stCxn id="313" idx="0"/>
              <a:endCxn id="313" idx="0"/>
            </p:cNvCxnSpPr>
            <p:nvPr/>
          </p:nvCxnSpPr>
          <p:spPr>
            <a:xfrm rot="-5400000">
              <a:off x="2980034" y="915566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343" name="Shape 343"/>
            <p:cNvCxnSpPr>
              <a:stCxn id="313" idx="0"/>
              <a:endCxn id="313" idx="0"/>
            </p:cNvCxnSpPr>
            <p:nvPr/>
          </p:nvCxnSpPr>
          <p:spPr>
            <a:xfrm rot="-5400000">
              <a:off x="3132152" y="915849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344" name="Shape 344"/>
            <p:cNvCxnSpPr>
              <a:stCxn id="313" idx="0"/>
              <a:endCxn id="313" idx="0"/>
            </p:cNvCxnSpPr>
            <p:nvPr/>
          </p:nvCxnSpPr>
          <p:spPr>
            <a:xfrm rot="-5400000">
              <a:off x="3284269" y="916131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345" name="Shape 345"/>
            <p:cNvCxnSpPr>
              <a:stCxn id="313" idx="0"/>
              <a:endCxn id="313" idx="0"/>
            </p:cNvCxnSpPr>
            <p:nvPr/>
          </p:nvCxnSpPr>
          <p:spPr>
            <a:xfrm rot="-5400000">
              <a:off x="3436386" y="916414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346" name="Shape 346"/>
            <p:cNvCxnSpPr>
              <a:stCxn id="313" idx="0"/>
              <a:endCxn id="313" idx="0"/>
            </p:cNvCxnSpPr>
            <p:nvPr/>
          </p:nvCxnSpPr>
          <p:spPr>
            <a:xfrm rot="-5400000">
              <a:off x="3588503" y="916697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347" name="Shape 347"/>
            <p:cNvCxnSpPr>
              <a:stCxn id="313" idx="0"/>
              <a:endCxn id="313" idx="0"/>
            </p:cNvCxnSpPr>
            <p:nvPr/>
          </p:nvCxnSpPr>
          <p:spPr>
            <a:xfrm rot="-5400000">
              <a:off x="3740621" y="916980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348" name="Shape 348"/>
            <p:cNvCxnSpPr>
              <a:stCxn id="313" idx="0"/>
              <a:endCxn id="313" idx="0"/>
            </p:cNvCxnSpPr>
            <p:nvPr/>
          </p:nvCxnSpPr>
          <p:spPr>
            <a:xfrm rot="-5400000">
              <a:off x="3892738" y="917262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349" name="Shape 349"/>
            <p:cNvCxnSpPr>
              <a:stCxn id="313" idx="0"/>
              <a:endCxn id="313" idx="0"/>
            </p:cNvCxnSpPr>
            <p:nvPr/>
          </p:nvCxnSpPr>
          <p:spPr>
            <a:xfrm rot="-5400000">
              <a:off x="4044855" y="917545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350" name="Shape 350"/>
            <p:cNvCxnSpPr>
              <a:stCxn id="313" idx="0"/>
              <a:endCxn id="313" idx="0"/>
            </p:cNvCxnSpPr>
            <p:nvPr/>
          </p:nvCxnSpPr>
          <p:spPr>
            <a:xfrm rot="-5400000">
              <a:off x="4196973" y="917828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351" name="Shape 351"/>
            <p:cNvCxnSpPr>
              <a:stCxn id="313" idx="0"/>
              <a:endCxn id="313" idx="0"/>
            </p:cNvCxnSpPr>
            <p:nvPr/>
          </p:nvCxnSpPr>
          <p:spPr>
            <a:xfrm rot="-5400000">
              <a:off x="4349090" y="918111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352" name="Shape 352"/>
            <p:cNvCxnSpPr>
              <a:stCxn id="313" idx="0"/>
              <a:endCxn id="313" idx="0"/>
            </p:cNvCxnSpPr>
            <p:nvPr/>
          </p:nvCxnSpPr>
          <p:spPr>
            <a:xfrm rot="-5400000">
              <a:off x="4501207" y="918393"/>
              <a:ext cx="1523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sp>
          <p:nvSpPr>
            <p:cNvPr id="353" name="Shape 353"/>
            <p:cNvSpPr txBox="1"/>
            <p:nvPr/>
          </p:nvSpPr>
          <p:spPr>
            <a:xfrm>
              <a:off x="1752600" y="457200"/>
              <a:ext cx="1371599" cy="457200"/>
            </a:xfrm>
            <a:prstGeom prst="rect">
              <a:avLst/>
            </a:prstGeom>
          </p:spPr>
          <p:txBody>
            <a:bodyPr lIns="91425" tIns="91425" rIns="91425" bIns="91425" anchor="ctr" anchorCtr="0">
              <a:noAutofit/>
            </a:bodyPr>
            <a:lstStyle/>
            <a:p>
              <a:pPr algn="ctr">
                <a:buNone/>
              </a:pPr>
              <a:r>
                <a:rPr lang="en" sz="2074"/>
                <a:t>50</a:t>
              </a:r>
            </a:p>
          </p:txBody>
        </p:sp>
        <p:sp>
          <p:nvSpPr>
            <p:cNvPr id="354" name="Shape 354"/>
            <p:cNvSpPr txBox="1"/>
            <p:nvPr/>
          </p:nvSpPr>
          <p:spPr>
            <a:xfrm>
              <a:off x="2509934" y="456210"/>
              <a:ext cx="1371599" cy="457200"/>
            </a:xfrm>
            <a:prstGeom prst="rect">
              <a:avLst/>
            </a:prstGeom>
          </p:spPr>
          <p:txBody>
            <a:bodyPr lIns="91425" tIns="91425" rIns="91425" bIns="91425" anchor="ctr" anchorCtr="0">
              <a:noAutofit/>
            </a:bodyPr>
            <a:lstStyle/>
            <a:p>
              <a:pPr algn="ctr">
                <a:buNone/>
              </a:pPr>
              <a:r>
                <a:rPr lang="en" sz="2074"/>
                <a:t>100</a:t>
              </a:r>
            </a:p>
          </p:txBody>
        </p:sp>
        <p:sp>
          <p:nvSpPr>
            <p:cNvPr id="355" name="Shape 355"/>
            <p:cNvSpPr txBox="1"/>
            <p:nvPr/>
          </p:nvSpPr>
          <p:spPr>
            <a:xfrm>
              <a:off x="3280063" y="456210"/>
              <a:ext cx="1371599" cy="457200"/>
            </a:xfrm>
            <a:prstGeom prst="rect">
              <a:avLst/>
            </a:prstGeom>
          </p:spPr>
          <p:txBody>
            <a:bodyPr lIns="91425" tIns="91425" rIns="91425" bIns="91425" anchor="ctr" anchorCtr="0">
              <a:noAutofit/>
            </a:bodyPr>
            <a:lstStyle/>
            <a:p>
              <a:pPr algn="ctr">
                <a:buNone/>
              </a:pPr>
              <a:r>
                <a:rPr lang="en" sz="2074"/>
                <a:t>150</a:t>
              </a:r>
            </a:p>
          </p:txBody>
        </p:sp>
        <p:sp>
          <p:nvSpPr>
            <p:cNvPr id="356" name="Shape 356"/>
            <p:cNvSpPr txBox="1"/>
            <p:nvPr/>
          </p:nvSpPr>
          <p:spPr>
            <a:xfrm>
              <a:off x="834665" y="1446669"/>
              <a:ext cx="1371599" cy="457200"/>
            </a:xfrm>
            <a:prstGeom prst="rect">
              <a:avLst/>
            </a:prstGeom>
          </p:spPr>
          <p:txBody>
            <a:bodyPr lIns="91425" tIns="91425" rIns="91425" bIns="91425" anchor="ctr" anchorCtr="0">
              <a:noAutofit/>
            </a:bodyPr>
            <a:lstStyle/>
            <a:p>
              <a:pPr algn="ctr">
                <a:buNone/>
              </a:pPr>
              <a:r>
                <a:rPr lang="en" sz="2074"/>
                <a:t>50</a:t>
              </a:r>
            </a:p>
          </p:txBody>
        </p:sp>
        <p:sp>
          <p:nvSpPr>
            <p:cNvPr id="357" name="Shape 357"/>
            <p:cNvSpPr txBox="1"/>
            <p:nvPr/>
          </p:nvSpPr>
          <p:spPr>
            <a:xfrm>
              <a:off x="758960" y="2208881"/>
              <a:ext cx="1371599" cy="457200"/>
            </a:xfrm>
            <a:prstGeom prst="rect">
              <a:avLst/>
            </a:prstGeom>
          </p:spPr>
          <p:txBody>
            <a:bodyPr lIns="91425" tIns="91425" rIns="91425" bIns="91425" anchor="ctr" anchorCtr="0">
              <a:noAutofit/>
            </a:bodyPr>
            <a:lstStyle/>
            <a:p>
              <a:pPr algn="ctr">
                <a:buNone/>
              </a:pPr>
              <a:r>
                <a:rPr lang="en" sz="2074"/>
                <a:t>100</a:t>
              </a:r>
            </a:p>
          </p:txBody>
        </p:sp>
        <p:sp>
          <p:nvSpPr>
            <p:cNvPr id="358" name="Shape 358"/>
            <p:cNvSpPr txBox="1"/>
            <p:nvPr/>
          </p:nvSpPr>
          <p:spPr>
            <a:xfrm>
              <a:off x="759101" y="2969679"/>
              <a:ext cx="1371599" cy="457200"/>
            </a:xfrm>
            <a:prstGeom prst="rect">
              <a:avLst/>
            </a:prstGeom>
          </p:spPr>
          <p:txBody>
            <a:bodyPr lIns="91425" tIns="91425" rIns="91425" bIns="91425" anchor="ctr" anchorCtr="0">
              <a:noAutofit/>
            </a:bodyPr>
            <a:lstStyle/>
            <a:p>
              <a:pPr algn="ctr">
                <a:buNone/>
              </a:pPr>
              <a:r>
                <a:rPr lang="en" sz="2074"/>
                <a:t>150</a:t>
              </a:r>
            </a:p>
          </p:txBody>
        </p:sp>
        <p:sp>
          <p:nvSpPr>
            <p:cNvPr id="359" name="Shape 359"/>
            <p:cNvSpPr txBox="1"/>
            <p:nvPr/>
          </p:nvSpPr>
          <p:spPr>
            <a:xfrm>
              <a:off x="609600" y="457200"/>
              <a:ext cx="1371599" cy="457200"/>
            </a:xfrm>
            <a:prstGeom prst="rect">
              <a:avLst/>
            </a:prstGeom>
          </p:spPr>
          <p:txBody>
            <a:bodyPr lIns="91425" tIns="91425" rIns="91425" bIns="91425" anchor="ctr" anchorCtr="0">
              <a:noAutofit/>
            </a:bodyPr>
            <a:lstStyle/>
            <a:p>
              <a:pPr algn="ctr">
                <a:buNone/>
              </a:pPr>
              <a:r>
                <a:rPr lang="en" sz="2074"/>
                <a:t>(0, 0)</a:t>
              </a:r>
            </a:p>
          </p:txBody>
        </p:sp>
        <p:cxnSp>
          <p:nvCxnSpPr>
            <p:cNvPr id="360" name="Shape 360"/>
            <p:cNvCxnSpPr>
              <a:stCxn id="313" idx="0"/>
              <a:endCxn id="313" idx="0"/>
            </p:cNvCxnSpPr>
            <p:nvPr/>
          </p:nvCxnSpPr>
          <p:spPr>
            <a:xfrm>
              <a:off x="2590800" y="1219200"/>
              <a:ext cx="609599" cy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sp>
          <p:nvSpPr>
            <p:cNvPr id="361" name="Shape 361"/>
            <p:cNvSpPr/>
            <p:nvPr/>
          </p:nvSpPr>
          <p:spPr>
            <a:xfrm>
              <a:off x="2134660" y="1982684"/>
              <a:ext cx="609599" cy="609599"/>
            </a:xfrm>
            <a:prstGeom prst="ellipse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/>
            </a:p>
          </p:txBody>
        </p:sp>
        <p:cxnSp>
          <p:nvCxnSpPr>
            <p:cNvPr id="362" name="Shape 362"/>
            <p:cNvCxnSpPr>
              <a:stCxn id="313" idx="0"/>
              <a:endCxn id="313" idx="0"/>
            </p:cNvCxnSpPr>
            <p:nvPr/>
          </p:nvCxnSpPr>
          <p:spPr>
            <a:xfrm>
              <a:off x="3200400" y="1219200"/>
              <a:ext cx="0" cy="609599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363" name="Shape 363"/>
            <p:cNvCxnSpPr>
              <a:stCxn id="313" idx="0"/>
              <a:endCxn id="313" idx="0"/>
            </p:cNvCxnSpPr>
            <p:nvPr/>
          </p:nvCxnSpPr>
          <p:spPr>
            <a:xfrm>
              <a:off x="2590800" y="1219200"/>
              <a:ext cx="609599" cy="609599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type="none" w="lg" len="lg"/>
              <a:tailEnd type="none" w="lg" len="lg"/>
            </a:ln>
          </p:spPr>
        </p:cxnSp>
      </p:grpSp>
      <p:sp>
        <p:nvSpPr>
          <p:cNvPr id="364" name="Shape 364"/>
          <p:cNvSpPr txBox="1"/>
          <p:nvPr/>
        </p:nvSpPr>
        <p:spPr>
          <a:xfrm>
            <a:off x="1877737" y="6035039"/>
            <a:ext cx="5457082" cy="591525"/>
          </a:xfrm>
          <a:prstGeom prst="rect">
            <a:avLst/>
          </a:prstGeom>
        </p:spPr>
        <p:txBody>
          <a:bodyPr lIns="38100" tIns="38100" rIns="38100" bIns="38100" anchor="t" anchorCtr="0">
            <a:noAutofit/>
          </a:bodyPr>
          <a:lstStyle/>
          <a:p>
            <a:pPr algn="ctr" rtl="0">
              <a:lnSpc>
                <a:spcPct val="100000"/>
              </a:lnSpc>
              <a:buNone/>
            </a:pPr>
            <a:r>
              <a:rPr lang="en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vector graphics are specified on a grid</a:t>
            </a:r>
          </a:p>
        </p:txBody>
      </p:sp>
      <p:sp>
        <p:nvSpPr>
          <p:cNvPr id="365" name="Shape 365"/>
          <p:cNvSpPr txBox="1"/>
          <p:nvPr/>
        </p:nvSpPr>
        <p:spPr>
          <a:xfrm>
            <a:off x="181484" y="1575404"/>
            <a:ext cx="3778492" cy="4042732"/>
          </a:xfrm>
          <a:prstGeom prst="rect">
            <a:avLst/>
          </a:prstGeom>
        </p:spPr>
        <p:txBody>
          <a:bodyPr lIns="38100" tIns="38100" rIns="38100" bIns="38100" anchor="t" anchorCtr="0">
            <a:noAutofit/>
          </a:bodyPr>
          <a:lstStyle/>
          <a:p>
            <a:pPr rtl="0">
              <a:lnSpc>
                <a:spcPct val="100000"/>
              </a:lnSpc>
              <a:buNone/>
            </a:pPr>
            <a:r>
              <a:rPr lang="en" sz="2666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Line XY of length 40 starting at (60, 20)</a:t>
            </a:r>
          </a:p>
          <a:p>
            <a:endParaRPr lang="en" sz="2666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rtl="0">
              <a:lnSpc>
                <a:spcPct val="100000"/>
              </a:lnSpc>
              <a:buNone/>
            </a:pPr>
            <a:r>
              <a:rPr lang="en" sz="2666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Circle A of radius 20 with a center at (90, 50)</a:t>
            </a:r>
          </a:p>
          <a:p>
            <a:endParaRPr lang="en" sz="2666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rtl="0">
              <a:lnSpc>
                <a:spcPct val="100000"/>
              </a:lnSpc>
              <a:buNone/>
            </a:pPr>
            <a:r>
              <a:rPr lang="en" sz="2666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Line YZ of length 40 starting at (100, 20)</a:t>
            </a:r>
          </a:p>
          <a:p>
            <a:endParaRPr lang="en" sz="2666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rtl="0">
              <a:lnSpc>
                <a:spcPct val="100000"/>
              </a:lnSpc>
              <a:buNone/>
            </a:pPr>
            <a:r>
              <a:rPr lang="en" sz="2666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Line XZ of length ?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Shape 370"/>
          <p:cNvSpPr txBox="1">
            <a:spLocks noGrp="1"/>
          </p:cNvSpPr>
          <p:nvPr>
            <p:ph type="title"/>
          </p:nvPr>
        </p:nvSpPr>
        <p:spPr>
          <a:xfrm>
            <a:off x="274319" y="274319"/>
            <a:ext cx="8663939" cy="891539"/>
          </a:xfrm>
          <a:prstGeom prst="rect">
            <a:avLst/>
          </a:prstGeom>
        </p:spPr>
        <p:txBody>
          <a:bodyPr lIns="38100" tIns="38100" rIns="38100" bIns="38100" anchor="t" anchorCtr="0">
            <a:noAutofit/>
          </a:bodyPr>
          <a:lstStyle/>
          <a:p>
            <a:pPr rtl="0">
              <a:lnSpc>
                <a:spcPct val="100000"/>
              </a:lnSpc>
              <a:buNone/>
            </a:pPr>
            <a:r>
              <a:rPr lang="en" sz="4266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Exercises</a:t>
            </a:r>
          </a:p>
        </p:txBody>
      </p:sp>
      <p:sp>
        <p:nvSpPr>
          <p:cNvPr id="371" name="Shape 371"/>
          <p:cNvSpPr txBox="1">
            <a:spLocks noGrp="1"/>
          </p:cNvSpPr>
          <p:nvPr>
            <p:ph type="body" idx="1"/>
          </p:nvPr>
        </p:nvSpPr>
        <p:spPr>
          <a:xfrm>
            <a:off x="274319" y="1645919"/>
            <a:ext cx="8663939" cy="5006339"/>
          </a:xfrm>
          <a:prstGeom prst="rect">
            <a:avLst/>
          </a:prstGeom>
        </p:spPr>
        <p:txBody>
          <a:bodyPr lIns="38100" tIns="38100" rIns="38100" bIns="38100" anchor="t" anchorCtr="0">
            <a:noAutofit/>
          </a:bodyPr>
          <a:lstStyle/>
          <a:p>
            <a:pPr rtl="0">
              <a:lnSpc>
                <a:spcPct val="100000"/>
              </a:lnSpc>
              <a:buNone/>
            </a:pPr>
            <a:r>
              <a:rPr lang="en" sz="2666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1.  Let X be a point on a vector grid, say (50, 100).  If XY is a horizontal line of length 80, what is point Y?</a:t>
            </a:r>
          </a:p>
          <a:p>
            <a:endParaRPr lang="en" sz="2666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rtl="0">
              <a:lnSpc>
                <a:spcPct val="100000"/>
              </a:lnSpc>
              <a:buNone/>
            </a:pPr>
            <a:r>
              <a:rPr lang="en" sz="2666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2.  Let X be a point on a vector grid, say (2, 3).  If XY is a vertical line of length 5, what is point Y?</a:t>
            </a:r>
          </a:p>
          <a:p>
            <a:endParaRPr lang="en" sz="2666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rtl="0">
              <a:lnSpc>
                <a:spcPct val="100000"/>
              </a:lnSpc>
              <a:buNone/>
            </a:pPr>
            <a:r>
              <a:rPr lang="en" sz="2666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3.  Let XY be a line starting at point (50,100) and ending at point  (200,100).  How long is XY?</a:t>
            </a:r>
          </a:p>
          <a:p>
            <a:endParaRPr lang="en" sz="2666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rtl="0">
              <a:lnSpc>
                <a:spcPct val="100000"/>
              </a:lnSpc>
              <a:buNone/>
            </a:pPr>
            <a:r>
              <a:rPr lang="en" sz="2666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4.  Let X be a point on a vector grid, say (40, 40).  If Y is a at point (70,70), and XY is the diagonal line connecting them, what is the length of the line?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</p:sld>
</file>

<file path=ppt/theme/theme1.xml><?xml version="1.0" encoding="utf-8"?>
<a:theme xmlns:a="http://schemas.openxmlformats.org/drawingml/2006/main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blank">
      <a:dk1>
        <a:srgbClr val="000000"/>
      </a:dk1>
      <a:lt1>
        <a:srgbClr val="FFFFFF"/>
      </a:lt1>
      <a:dk2>
        <a:srgbClr val="073763"/>
      </a:dk2>
      <a:lt2>
        <a:srgbClr val="CFE2F3"/>
      </a:lt2>
      <a:accent1>
        <a:srgbClr val="404040"/>
      </a:accent1>
      <a:accent2>
        <a:srgbClr val="808080"/>
      </a:accent2>
      <a:accent3>
        <a:srgbClr val="C0C0C0"/>
      </a:accent3>
      <a:accent4>
        <a:srgbClr val="396187"/>
      </a:accent4>
      <a:accent5>
        <a:srgbClr val="6B8CAB"/>
      </a:accent5>
      <a:accent6>
        <a:srgbClr val="9DB7CF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blank">
      <a:dk1>
        <a:srgbClr val="000000"/>
      </a:dk1>
      <a:lt1>
        <a:srgbClr val="FFFFFF"/>
      </a:lt1>
      <a:dk2>
        <a:srgbClr val="073763"/>
      </a:dk2>
      <a:lt2>
        <a:srgbClr val="CFE2F3"/>
      </a:lt2>
      <a:accent1>
        <a:srgbClr val="404040"/>
      </a:accent1>
      <a:accent2>
        <a:srgbClr val="808080"/>
      </a:accent2>
      <a:accent3>
        <a:srgbClr val="C0C0C0"/>
      </a:accent3>
      <a:accent4>
        <a:srgbClr val="396187"/>
      </a:accent4>
      <a:accent5>
        <a:srgbClr val="6B8CAB"/>
      </a:accent5>
      <a:accent6>
        <a:srgbClr val="9DB7CF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258</Words>
  <Application>Microsoft Macintosh PowerPoint</Application>
  <PresentationFormat>On-screen Show (4:3)</PresentationFormat>
  <Paragraphs>88</Paragraphs>
  <Slides>11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/>
      <vt:lpstr/>
      <vt:lpstr/>
      <vt:lpstr>PowerPoint Presentation</vt:lpstr>
      <vt:lpstr>Vector Graphics</vt:lpstr>
      <vt:lpstr>Vector vs. Bitmap</vt:lpstr>
      <vt:lpstr>Vector vs. Bitmap</vt:lpstr>
      <vt:lpstr>Uses of Vector Graphics</vt:lpstr>
      <vt:lpstr>Vector Graphics</vt:lpstr>
      <vt:lpstr>Vector Graphics</vt:lpstr>
      <vt:lpstr>Vector Graphics</vt:lpstr>
      <vt:lpstr>Vector Graphics</vt:lpstr>
      <vt:lpstr>Vector Graphics</vt:lpstr>
      <vt:lpstr>Exercises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J Dean Brock</cp:lastModifiedBy>
  <cp:revision>1</cp:revision>
  <dcterms:modified xsi:type="dcterms:W3CDTF">2015-09-30T15:03:09Z</dcterms:modified>
</cp:coreProperties>
</file>