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10"/>
  </p:notesMasterIdLst>
  <p:sldIdLst>
    <p:sldId id="256" r:id="rId3"/>
    <p:sldId id="257" r:id="rId4"/>
    <p:sldId id="258" r:id="rId5"/>
    <p:sldId id="259" r:id="rId6"/>
    <p:sldId id="260" r:id="rId7"/>
    <p:sldId id="261" r:id="rId8"/>
    <p:sldId id="262" r:id="rId9"/>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3" d="100"/>
          <a:sy n="73" d="100"/>
        </p:scale>
        <p:origin x="-145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extLst>
      <p:ext uri="{BB962C8B-B14F-4D97-AF65-F5344CB8AC3E}">
        <p14:creationId xmlns:p14="http://schemas.microsoft.com/office/powerpoint/2010/main" val="357843127"/>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Shape 39"/>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0" name="Shape 4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None/>
            </a:pPr>
            <a:endParaRPr sz="11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Shape 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6" name="Shape 4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None/>
            </a:pPr>
            <a:endParaRPr sz="11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2" name="Shape 5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None/>
            </a:pPr>
            <a:endParaRPr sz="11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8" name="Shape 5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None/>
            </a:pPr>
            <a:endParaRPr sz="11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64" name="Shape 6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None/>
            </a:pPr>
            <a:endParaRPr sz="11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0" name="Shape 7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None/>
            </a:pPr>
            <a:endParaRPr sz="1100" b="0" i="0" u="none" strike="noStrike" cap="none" baseline="0">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6" name="Shape 7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None/>
            </a:pPr>
            <a:endParaRPr sz="1100" b="0" i="0" u="none" strike="noStrike" cap="none" baseline="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7"/>
        <p:cNvGrpSpPr/>
        <p:nvPr/>
      </p:nvGrpSpPr>
      <p:grpSpPr>
        <a:xfrm>
          <a:off x="0" y="0"/>
          <a:ext cx="0" cy="0"/>
          <a:chOff x="0" y="0"/>
          <a:chExt cx="0" cy="0"/>
        </a:xfrm>
      </p:grpSpPr>
      <p:sp>
        <p:nvSpPr>
          <p:cNvPr id="8" name="Shape 8"/>
          <p:cNvSpPr txBox="1">
            <a:spLocks noGrp="1"/>
          </p:cNvSpPr>
          <p:nvPr>
            <p:ph type="ctrTitle"/>
          </p:nvPr>
        </p:nvSpPr>
        <p:spPr>
          <a:xfrm>
            <a:off x="685800" y="2111123"/>
            <a:ext cx="7772400" cy="1546473"/>
          </a:xfrm>
          <a:prstGeom prst="rect">
            <a:avLst/>
          </a:prstGeom>
          <a:noFill/>
          <a:ln>
            <a:noFill/>
          </a:ln>
        </p:spPr>
        <p:txBody>
          <a:bodyPr lIns="91425" tIns="91425" rIns="91425" bIns="91425" anchor="b" anchorCtr="0"/>
          <a:lstStyle>
            <a:lvl1pPr marL="0" marR="0" indent="304800" algn="ctr" rtl="0">
              <a:lnSpc>
                <a:spcPct val="100000"/>
              </a:lnSpc>
              <a:spcBef>
                <a:spcPts val="0"/>
              </a:spcBef>
              <a:spcAft>
                <a:spcPts val="0"/>
              </a:spcAft>
              <a:buClr>
                <a:schemeClr val="dk1"/>
              </a:buClr>
              <a:buFont typeface="Arial"/>
              <a:buNone/>
              <a:defRPr/>
            </a:lvl1pPr>
            <a:lvl2pPr marL="0" marR="0" indent="304800" algn="ctr" rtl="0">
              <a:lnSpc>
                <a:spcPct val="100000"/>
              </a:lnSpc>
              <a:spcBef>
                <a:spcPts val="0"/>
              </a:spcBef>
              <a:spcAft>
                <a:spcPts val="0"/>
              </a:spcAft>
              <a:buClr>
                <a:schemeClr val="dk1"/>
              </a:buClr>
              <a:buFont typeface="Arial"/>
              <a:buNone/>
              <a:defRPr/>
            </a:lvl2pPr>
            <a:lvl3pPr marL="0" marR="0" indent="304800" algn="ctr" rtl="0">
              <a:spcBef>
                <a:spcPts val="0"/>
              </a:spcBef>
              <a:buClr>
                <a:schemeClr val="dk1"/>
              </a:buClr>
              <a:buFont typeface="Arial"/>
              <a:buNone/>
              <a:defRPr/>
            </a:lvl3pPr>
            <a:lvl4pPr marL="0" marR="0" indent="304800" algn="ctr" rtl="0">
              <a:spcBef>
                <a:spcPts val="0"/>
              </a:spcBef>
              <a:buClr>
                <a:schemeClr val="dk1"/>
              </a:buClr>
              <a:buFont typeface="Arial"/>
              <a:buNone/>
              <a:defRPr/>
            </a:lvl4pPr>
            <a:lvl5pPr marL="0" marR="0" indent="304800" algn="ctr" rtl="0">
              <a:spcBef>
                <a:spcPts val="0"/>
              </a:spcBef>
              <a:buClr>
                <a:schemeClr val="dk1"/>
              </a:buClr>
              <a:buFont typeface="Arial"/>
              <a:buNone/>
              <a:defRPr/>
            </a:lvl5pPr>
            <a:lvl6pPr marL="0" marR="0" indent="304800" algn="ctr" rtl="0">
              <a:spcBef>
                <a:spcPts val="0"/>
              </a:spcBef>
              <a:buClr>
                <a:schemeClr val="dk1"/>
              </a:buClr>
              <a:buFont typeface="Arial"/>
              <a:buNone/>
              <a:defRPr/>
            </a:lvl6pPr>
            <a:lvl7pPr marL="0" marR="0" indent="304800" algn="ctr" rtl="0">
              <a:spcBef>
                <a:spcPts val="0"/>
              </a:spcBef>
              <a:buClr>
                <a:schemeClr val="dk1"/>
              </a:buClr>
              <a:buFont typeface="Arial"/>
              <a:buNone/>
              <a:defRPr/>
            </a:lvl7pPr>
            <a:lvl8pPr marL="0" marR="0" indent="304800" algn="ctr" rtl="0">
              <a:spcBef>
                <a:spcPts val="0"/>
              </a:spcBef>
              <a:buClr>
                <a:schemeClr val="dk1"/>
              </a:buClr>
              <a:buFont typeface="Arial"/>
              <a:buNone/>
              <a:defRPr/>
            </a:lvl8pPr>
            <a:lvl9pPr marL="0" marR="0" indent="304800" algn="ctr" rtl="0">
              <a:spcBef>
                <a:spcPts val="0"/>
              </a:spcBef>
              <a:buClr>
                <a:schemeClr val="dk1"/>
              </a:buClr>
              <a:buFont typeface="Arial"/>
              <a:buNone/>
              <a:defRPr/>
            </a:lvl9pPr>
          </a:lstStyle>
          <a:p>
            <a:endParaRPr/>
          </a:p>
        </p:txBody>
      </p:sp>
      <p:sp>
        <p:nvSpPr>
          <p:cNvPr id="9" name="Shape 9"/>
          <p:cNvSpPr txBox="1">
            <a:spLocks noGrp="1"/>
          </p:cNvSpPr>
          <p:nvPr>
            <p:ph type="subTitle" idx="1"/>
          </p:nvPr>
        </p:nvSpPr>
        <p:spPr>
          <a:xfrm>
            <a:off x="685800" y="3786737"/>
            <a:ext cx="7772400" cy="1046317"/>
          </a:xfrm>
          <a:prstGeom prst="rect">
            <a:avLst/>
          </a:prstGeom>
          <a:noFill/>
          <a:ln>
            <a:noFill/>
          </a:ln>
        </p:spPr>
        <p:txBody>
          <a:bodyPr lIns="91425" tIns="91425" rIns="91425" bIns="91425" anchor="t" anchorCtr="0"/>
          <a:lstStyle>
            <a:lvl1pPr marL="0" marR="0" indent="190500" algn="ctr" rtl="0">
              <a:lnSpc>
                <a:spcPct val="100000"/>
              </a:lnSpc>
              <a:spcBef>
                <a:spcPts val="0"/>
              </a:spcBef>
              <a:spcAft>
                <a:spcPts val="0"/>
              </a:spcAft>
              <a:buClr>
                <a:schemeClr val="dk2"/>
              </a:buClr>
              <a:buFont typeface="Arial"/>
              <a:buNone/>
              <a:defRPr/>
            </a:lvl1pPr>
            <a:lvl2pPr marL="0" marR="0" indent="190500" algn="ctr" rtl="0">
              <a:lnSpc>
                <a:spcPct val="100000"/>
              </a:lnSpc>
              <a:spcBef>
                <a:spcPts val="0"/>
              </a:spcBef>
              <a:spcAft>
                <a:spcPts val="0"/>
              </a:spcAft>
              <a:buClr>
                <a:schemeClr val="dk2"/>
              </a:buClr>
              <a:buFont typeface="Arial"/>
              <a:buNone/>
              <a:defRPr/>
            </a:lvl2pPr>
            <a:lvl3pPr marL="0" marR="0" indent="190500" algn="ctr" rtl="0">
              <a:lnSpc>
                <a:spcPct val="100000"/>
              </a:lnSpc>
              <a:spcBef>
                <a:spcPts val="0"/>
              </a:spcBef>
              <a:spcAft>
                <a:spcPts val="0"/>
              </a:spcAft>
              <a:buClr>
                <a:schemeClr val="dk2"/>
              </a:buClr>
              <a:buFont typeface="Arial"/>
              <a:buNone/>
              <a:defRPr/>
            </a:lvl3pPr>
            <a:lvl4pPr marL="0" marR="0" indent="190500" algn="ctr" rtl="0">
              <a:lnSpc>
                <a:spcPct val="100000"/>
              </a:lnSpc>
              <a:spcBef>
                <a:spcPts val="0"/>
              </a:spcBef>
              <a:spcAft>
                <a:spcPts val="0"/>
              </a:spcAft>
              <a:buClr>
                <a:schemeClr val="dk2"/>
              </a:buClr>
              <a:buFont typeface="Arial"/>
              <a:buNone/>
              <a:defRPr/>
            </a:lvl4pPr>
            <a:lvl5pPr marL="0" marR="0" indent="190500" algn="ctr" rtl="0">
              <a:lnSpc>
                <a:spcPct val="100000"/>
              </a:lnSpc>
              <a:spcBef>
                <a:spcPts val="0"/>
              </a:spcBef>
              <a:spcAft>
                <a:spcPts val="0"/>
              </a:spcAft>
              <a:buClr>
                <a:schemeClr val="dk2"/>
              </a:buClr>
              <a:buFont typeface="Arial"/>
              <a:buNone/>
              <a:defRPr/>
            </a:lvl5pPr>
            <a:lvl6pPr marL="0" marR="0" indent="190500" algn="ctr" rtl="0">
              <a:lnSpc>
                <a:spcPct val="100000"/>
              </a:lnSpc>
              <a:spcBef>
                <a:spcPts val="0"/>
              </a:spcBef>
              <a:spcAft>
                <a:spcPts val="0"/>
              </a:spcAft>
              <a:buClr>
                <a:schemeClr val="dk2"/>
              </a:buClr>
              <a:buFont typeface="Arial"/>
              <a:buNone/>
              <a:defRPr/>
            </a:lvl6pPr>
            <a:lvl7pPr marL="0" marR="0" indent="190500" algn="ctr" rtl="0">
              <a:lnSpc>
                <a:spcPct val="100000"/>
              </a:lnSpc>
              <a:spcBef>
                <a:spcPts val="0"/>
              </a:spcBef>
              <a:spcAft>
                <a:spcPts val="0"/>
              </a:spcAft>
              <a:buClr>
                <a:schemeClr val="dk2"/>
              </a:buClr>
              <a:buFont typeface="Arial"/>
              <a:buNone/>
              <a:defRPr/>
            </a:lvl7pPr>
            <a:lvl8pPr marL="0" marR="0" indent="190500" algn="ctr" rtl="0">
              <a:lnSpc>
                <a:spcPct val="100000"/>
              </a:lnSpc>
              <a:spcBef>
                <a:spcPts val="0"/>
              </a:spcBef>
              <a:spcAft>
                <a:spcPts val="0"/>
              </a:spcAft>
              <a:buClr>
                <a:schemeClr val="dk2"/>
              </a:buClr>
              <a:buFont typeface="Arial"/>
              <a:buNone/>
              <a:defRPr/>
            </a:lvl8pPr>
            <a:lvl9pPr marL="0" marR="0" indent="190500" algn="ctr" rtl="0">
              <a:lnSpc>
                <a:spcPct val="100000"/>
              </a:lnSpc>
              <a:spcBef>
                <a:spcPts val="0"/>
              </a:spcBef>
              <a:spcAft>
                <a:spcPts val="0"/>
              </a:spcAft>
              <a:buClr>
                <a:schemeClr val="dk2"/>
              </a:buClr>
              <a:buFont typeface="Arial"/>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x">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Clr>
                <a:schemeClr val="dk1"/>
              </a:buClr>
              <a:buFont typeface="Arial"/>
              <a:buNone/>
              <a:defRPr/>
            </a:lvl1pPr>
            <a:lvl2pPr algn="l" rtl="0">
              <a:spcBef>
                <a:spcPts val="0"/>
              </a:spcBef>
              <a:buClr>
                <a:schemeClr val="dk1"/>
              </a:buClr>
              <a:buFont typeface="Arial"/>
              <a:buNone/>
              <a:defRPr/>
            </a:lvl2pPr>
            <a:lvl3pPr algn="l" rtl="0">
              <a:spcBef>
                <a:spcPts val="0"/>
              </a:spcBef>
              <a:buClr>
                <a:schemeClr val="dk1"/>
              </a:buClr>
              <a:buFont typeface="Arial"/>
              <a:buNone/>
              <a:defRPr/>
            </a:lvl3pPr>
            <a:lvl4pPr algn="l" rtl="0">
              <a:spcBef>
                <a:spcPts val="0"/>
              </a:spcBef>
              <a:buClr>
                <a:schemeClr val="dk1"/>
              </a:buClr>
              <a:buFont typeface="Arial"/>
              <a:buNone/>
              <a:defRPr/>
            </a:lvl4pPr>
            <a:lvl5pPr algn="l" rtl="0">
              <a:spcBef>
                <a:spcPts val="0"/>
              </a:spcBef>
              <a:buClr>
                <a:schemeClr val="dk1"/>
              </a:buClr>
              <a:buFont typeface="Arial"/>
              <a:buNone/>
              <a:defRPr/>
            </a:lvl5pPr>
            <a:lvl6pPr algn="l" rtl="0">
              <a:spcBef>
                <a:spcPts val="0"/>
              </a:spcBef>
              <a:buClr>
                <a:schemeClr val="dk1"/>
              </a:buClr>
              <a:buFont typeface="Arial"/>
              <a:buNone/>
              <a:defRPr/>
            </a:lvl6pPr>
            <a:lvl7pPr algn="l" rtl="0">
              <a:spcBef>
                <a:spcPts val="0"/>
              </a:spcBef>
              <a:buClr>
                <a:schemeClr val="dk1"/>
              </a:buClr>
              <a:buFont typeface="Arial"/>
              <a:buNone/>
              <a:defRPr/>
            </a:lvl7pPr>
            <a:lvl8pPr algn="l" rtl="0">
              <a:spcBef>
                <a:spcPts val="0"/>
              </a:spcBef>
              <a:buClr>
                <a:schemeClr val="dk1"/>
              </a:buClr>
              <a:buFont typeface="Arial"/>
              <a:buNone/>
              <a:defRPr/>
            </a:lvl8pPr>
            <a:lvl9pPr algn="l" rtl="0">
              <a:spcBef>
                <a:spcPts val="0"/>
              </a:spcBef>
              <a:buClr>
                <a:schemeClr val="dk1"/>
              </a:buClr>
              <a:buFont typeface="Arial"/>
              <a:buNone/>
              <a:defRPr/>
            </a:lvl9pPr>
          </a:lstStyle>
          <a:p>
            <a:endParaRPr/>
          </a:p>
        </p:txBody>
      </p:sp>
      <p:sp>
        <p:nvSpPr>
          <p:cNvPr id="12" name="Shape 12"/>
          <p:cNvSpPr txBox="1">
            <a:spLocks noGrp="1"/>
          </p:cNvSpPr>
          <p:nvPr>
            <p:ph type="body" idx="1"/>
          </p:nvPr>
        </p:nvSpPr>
        <p:spPr>
          <a:xfrm>
            <a:off x="457200" y="1600200"/>
            <a:ext cx="8229600" cy="4967574"/>
          </a:xfrm>
          <a:prstGeom prst="rect">
            <a:avLst/>
          </a:prstGeom>
          <a:noFill/>
          <a:ln>
            <a:noFill/>
          </a:ln>
        </p:spPr>
        <p:txBody>
          <a:bodyPr lIns="91425" tIns="91425" rIns="91425" bIns="91425" anchor="t" anchorCtr="0"/>
          <a:lstStyle>
            <a:lvl1pPr rtl="0">
              <a:spcBef>
                <a:spcPts val="0"/>
              </a:spcBef>
              <a:defRPr/>
            </a:lvl1pPr>
            <a:lvl2pPr marL="742950" indent="-285750" rtl="0">
              <a:spcBef>
                <a:spcPts val="0"/>
              </a:spcBef>
              <a:defRPr/>
            </a:lvl2pPr>
            <a:lvl3pPr marL="1143000" indent="-228600" rtl="0">
              <a:spcBef>
                <a:spcPts val="0"/>
              </a:spcBef>
              <a:defRPr/>
            </a:lvl3pPr>
            <a:lvl4pPr marL="1600200" indent="-228600"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woColTx">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Clr>
                <a:schemeClr val="dk1"/>
              </a:buClr>
              <a:buFont typeface="Arial"/>
              <a:buNone/>
              <a:defRPr/>
            </a:lvl1pPr>
            <a:lvl2pPr algn="l" rtl="0">
              <a:spcBef>
                <a:spcPts val="0"/>
              </a:spcBef>
              <a:buClr>
                <a:schemeClr val="dk1"/>
              </a:buClr>
              <a:buFont typeface="Arial"/>
              <a:buNone/>
              <a:defRPr/>
            </a:lvl2pPr>
            <a:lvl3pPr algn="l" rtl="0">
              <a:spcBef>
                <a:spcPts val="0"/>
              </a:spcBef>
              <a:buClr>
                <a:schemeClr val="dk1"/>
              </a:buClr>
              <a:buFont typeface="Arial"/>
              <a:buNone/>
              <a:defRPr/>
            </a:lvl3pPr>
            <a:lvl4pPr algn="l" rtl="0">
              <a:spcBef>
                <a:spcPts val="0"/>
              </a:spcBef>
              <a:buClr>
                <a:schemeClr val="dk1"/>
              </a:buClr>
              <a:buFont typeface="Arial"/>
              <a:buNone/>
              <a:defRPr/>
            </a:lvl4pPr>
            <a:lvl5pPr algn="l" rtl="0">
              <a:spcBef>
                <a:spcPts val="0"/>
              </a:spcBef>
              <a:buClr>
                <a:schemeClr val="dk1"/>
              </a:buClr>
              <a:buFont typeface="Arial"/>
              <a:buNone/>
              <a:defRPr/>
            </a:lvl5pPr>
            <a:lvl6pPr algn="l" rtl="0">
              <a:spcBef>
                <a:spcPts val="0"/>
              </a:spcBef>
              <a:buClr>
                <a:schemeClr val="dk1"/>
              </a:buClr>
              <a:buFont typeface="Arial"/>
              <a:buNone/>
              <a:defRPr/>
            </a:lvl6pPr>
            <a:lvl7pPr algn="l" rtl="0">
              <a:spcBef>
                <a:spcPts val="0"/>
              </a:spcBef>
              <a:buClr>
                <a:schemeClr val="dk1"/>
              </a:buClr>
              <a:buFont typeface="Arial"/>
              <a:buNone/>
              <a:defRPr/>
            </a:lvl7pPr>
            <a:lvl8pPr algn="l" rtl="0">
              <a:spcBef>
                <a:spcPts val="0"/>
              </a:spcBef>
              <a:buClr>
                <a:schemeClr val="dk1"/>
              </a:buClr>
              <a:buFont typeface="Arial"/>
              <a:buNone/>
              <a:defRPr/>
            </a:lvl8pPr>
            <a:lvl9pPr algn="l" rtl="0">
              <a:spcBef>
                <a:spcPts val="0"/>
              </a:spcBef>
              <a:buClr>
                <a:schemeClr val="dk1"/>
              </a:buClr>
              <a:buFont typeface="Arial"/>
              <a:buNone/>
              <a:defRPr/>
            </a:lvl9pPr>
          </a:lstStyle>
          <a:p>
            <a:endParaRPr/>
          </a:p>
        </p:txBody>
      </p:sp>
      <p:sp>
        <p:nvSpPr>
          <p:cNvPr id="15" name="Shape 15"/>
          <p:cNvSpPr txBox="1">
            <a:spLocks noGrp="1"/>
          </p:cNvSpPr>
          <p:nvPr>
            <p:ph type="body" idx="1"/>
          </p:nvPr>
        </p:nvSpPr>
        <p:spPr>
          <a:xfrm>
            <a:off x="457200" y="1600200"/>
            <a:ext cx="3994524" cy="4967574"/>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6" name="Shape 16"/>
          <p:cNvSpPr txBox="1">
            <a:spLocks noGrp="1"/>
          </p:cNvSpPr>
          <p:nvPr>
            <p:ph type="body" idx="2"/>
          </p:nvPr>
        </p:nvSpPr>
        <p:spPr>
          <a:xfrm>
            <a:off x="4692273" y="1600200"/>
            <a:ext cx="3994524" cy="4967574"/>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Onl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Clr>
                <a:schemeClr val="dk1"/>
              </a:buClr>
              <a:buFont typeface="Arial"/>
              <a:buNone/>
              <a:defRPr/>
            </a:lvl1pPr>
            <a:lvl2pPr algn="l" rtl="0">
              <a:spcBef>
                <a:spcPts val="0"/>
              </a:spcBef>
              <a:buClr>
                <a:schemeClr val="dk1"/>
              </a:buClr>
              <a:buFont typeface="Arial"/>
              <a:buNone/>
              <a:defRPr/>
            </a:lvl2pPr>
            <a:lvl3pPr algn="l" rtl="0">
              <a:spcBef>
                <a:spcPts val="0"/>
              </a:spcBef>
              <a:buClr>
                <a:schemeClr val="dk1"/>
              </a:buClr>
              <a:buFont typeface="Arial"/>
              <a:buNone/>
              <a:defRPr/>
            </a:lvl3pPr>
            <a:lvl4pPr algn="l" rtl="0">
              <a:spcBef>
                <a:spcPts val="0"/>
              </a:spcBef>
              <a:buClr>
                <a:schemeClr val="dk1"/>
              </a:buClr>
              <a:buFont typeface="Arial"/>
              <a:buNone/>
              <a:defRPr/>
            </a:lvl4pPr>
            <a:lvl5pPr algn="l" rtl="0">
              <a:spcBef>
                <a:spcPts val="0"/>
              </a:spcBef>
              <a:buClr>
                <a:schemeClr val="dk1"/>
              </a:buClr>
              <a:buFont typeface="Arial"/>
              <a:buNone/>
              <a:defRPr/>
            </a:lvl5pPr>
            <a:lvl6pPr algn="l" rtl="0">
              <a:spcBef>
                <a:spcPts val="0"/>
              </a:spcBef>
              <a:buClr>
                <a:schemeClr val="dk1"/>
              </a:buClr>
              <a:buFont typeface="Arial"/>
              <a:buNone/>
              <a:defRPr/>
            </a:lvl6pPr>
            <a:lvl7pPr algn="l" rtl="0">
              <a:spcBef>
                <a:spcPts val="0"/>
              </a:spcBef>
              <a:buClr>
                <a:schemeClr val="dk1"/>
              </a:buClr>
              <a:buFont typeface="Arial"/>
              <a:buNone/>
              <a:defRPr/>
            </a:lvl7pPr>
            <a:lvl8pPr algn="l" rtl="0">
              <a:spcBef>
                <a:spcPts val="0"/>
              </a:spcBef>
              <a:buClr>
                <a:schemeClr val="dk1"/>
              </a:buClr>
              <a:buFont typeface="Arial"/>
              <a:buNone/>
              <a:defRPr/>
            </a:lvl8pPr>
            <a:lvl9pPr algn="l" rtl="0">
              <a:spcBef>
                <a:spcPts val="0"/>
              </a:spcBef>
              <a:buClr>
                <a:schemeClr val="dk1"/>
              </a:buClr>
              <a:buFont typeface="Arial"/>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_ONLY">
    <p:spTree>
      <p:nvGrpSpPr>
        <p:cNvPr id="1" name="Shape 19"/>
        <p:cNvGrpSpPr/>
        <p:nvPr/>
      </p:nvGrpSpPr>
      <p:grpSpPr>
        <a:xfrm>
          <a:off x="0" y="0"/>
          <a:ext cx="0" cy="0"/>
          <a:chOff x="0" y="0"/>
          <a:chExt cx="0" cy="0"/>
        </a:xfrm>
      </p:grpSpPr>
      <p:sp>
        <p:nvSpPr>
          <p:cNvPr id="20" name="Shape 20"/>
          <p:cNvSpPr txBox="1">
            <a:spLocks noGrp="1"/>
          </p:cNvSpPr>
          <p:nvPr>
            <p:ph type="body" idx="1"/>
          </p:nvPr>
        </p:nvSpPr>
        <p:spPr>
          <a:xfrm>
            <a:off x="457200" y="5875078"/>
            <a:ext cx="8229600" cy="692692"/>
          </a:xfrm>
          <a:prstGeom prst="rect">
            <a:avLst/>
          </a:prstGeom>
          <a:noFill/>
          <a:ln>
            <a:noFill/>
          </a:ln>
        </p:spPr>
        <p:txBody>
          <a:bodyPr lIns="91425" tIns="91425" rIns="91425" bIns="91425" anchor="t" anchorCtr="0"/>
          <a:lstStyle>
            <a:lvl1pPr marL="285750" indent="-95250" algn="ctr" rtl="0">
              <a:lnSpc>
                <a:spcPct val="100000"/>
              </a:lnSpc>
              <a:spcBef>
                <a:spcPts val="360"/>
              </a:spcBef>
              <a:spcAft>
                <a:spcPts val="0"/>
              </a:spcAft>
              <a:buClr>
                <a:schemeClr val="dk1"/>
              </a:buClr>
              <a:buFont typeface="Arial"/>
              <a:buChar char="•"/>
              <a:defRPr/>
            </a:lvl1pPr>
            <a:lvl2pPr marL="285750" indent="-171450" algn="ctr" rtl="0">
              <a:lnSpc>
                <a:spcPct val="100000"/>
              </a:lnSpc>
              <a:spcBef>
                <a:spcPts val="360"/>
              </a:spcBef>
              <a:spcAft>
                <a:spcPts val="0"/>
              </a:spcAft>
              <a:buClr>
                <a:schemeClr val="dk1"/>
              </a:buClr>
              <a:buFont typeface="Courier New"/>
              <a:buChar char="o"/>
              <a:defRPr/>
            </a:lvl2pPr>
            <a:lvl3pPr marL="285750" indent="-171450" algn="ctr" rtl="0">
              <a:lnSpc>
                <a:spcPct val="100000"/>
              </a:lnSpc>
              <a:spcBef>
                <a:spcPts val="360"/>
              </a:spcBef>
              <a:spcAft>
                <a:spcPts val="0"/>
              </a:spcAft>
              <a:buClr>
                <a:schemeClr val="dk1"/>
              </a:buClr>
              <a:buFont typeface="Noto Symbol"/>
              <a:buChar char="▪"/>
              <a:defRPr/>
            </a:lvl3pPr>
            <a:lvl4pPr marL="285750" indent="-95250" algn="ctr" rtl="0">
              <a:lnSpc>
                <a:spcPct val="100000"/>
              </a:lnSpc>
              <a:spcBef>
                <a:spcPts val="360"/>
              </a:spcBef>
              <a:spcAft>
                <a:spcPts val="0"/>
              </a:spcAft>
              <a:buClr>
                <a:schemeClr val="dk1"/>
              </a:buClr>
              <a:buFont typeface="Arial"/>
              <a:buChar char="•"/>
              <a:defRPr/>
            </a:lvl4pPr>
            <a:lvl5pPr marL="285750" indent="-171450" algn="ctr" rtl="0">
              <a:lnSpc>
                <a:spcPct val="100000"/>
              </a:lnSpc>
              <a:spcBef>
                <a:spcPts val="360"/>
              </a:spcBef>
              <a:spcAft>
                <a:spcPts val="0"/>
              </a:spcAft>
              <a:buClr>
                <a:schemeClr val="dk1"/>
              </a:buClr>
              <a:buFont typeface="Courier New"/>
              <a:buChar char="o"/>
              <a:defRPr/>
            </a:lvl5pPr>
            <a:lvl6pPr marL="285750" indent="-171450" algn="ctr" rtl="0">
              <a:lnSpc>
                <a:spcPct val="100000"/>
              </a:lnSpc>
              <a:spcBef>
                <a:spcPts val="360"/>
              </a:spcBef>
              <a:spcAft>
                <a:spcPts val="0"/>
              </a:spcAft>
              <a:buClr>
                <a:schemeClr val="dk1"/>
              </a:buClr>
              <a:buFont typeface="Noto Symbol"/>
              <a:buChar char="▪"/>
              <a:defRPr/>
            </a:lvl6pPr>
            <a:lvl7pPr marL="285750" indent="-95250" algn="ctr" rtl="0">
              <a:lnSpc>
                <a:spcPct val="100000"/>
              </a:lnSpc>
              <a:spcBef>
                <a:spcPts val="360"/>
              </a:spcBef>
              <a:spcAft>
                <a:spcPts val="0"/>
              </a:spcAft>
              <a:buClr>
                <a:schemeClr val="dk1"/>
              </a:buClr>
              <a:buFont typeface="Arial"/>
              <a:buChar char="•"/>
              <a:defRPr/>
            </a:lvl7pPr>
            <a:lvl8pPr marL="285750" indent="-171450" algn="ctr" rtl="0">
              <a:lnSpc>
                <a:spcPct val="100000"/>
              </a:lnSpc>
              <a:spcBef>
                <a:spcPts val="360"/>
              </a:spcBef>
              <a:spcAft>
                <a:spcPts val="0"/>
              </a:spcAft>
              <a:buClr>
                <a:schemeClr val="dk1"/>
              </a:buClr>
              <a:buFont typeface="Courier New"/>
              <a:buChar char="o"/>
              <a:defRPr/>
            </a:lvl8pPr>
            <a:lvl9pPr marL="285750" indent="-171450" algn="ctr" rtl="0">
              <a:lnSpc>
                <a:spcPct val="100000"/>
              </a:lnSpc>
              <a:spcBef>
                <a:spcPts val="360"/>
              </a:spcBef>
              <a:spcAft>
                <a:spcPts val="0"/>
              </a:spcAft>
              <a:buClr>
                <a:schemeClr val="dk1"/>
              </a:buClr>
              <a:buFont typeface="Noto Symbol"/>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1"/>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x">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274318" y="274318"/>
            <a:ext cx="8595359" cy="82296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5" name="Shape 25"/>
          <p:cNvSpPr txBox="1">
            <a:spLocks noGrp="1"/>
          </p:cNvSpPr>
          <p:nvPr>
            <p:ph type="body" idx="1"/>
          </p:nvPr>
        </p:nvSpPr>
        <p:spPr>
          <a:xfrm>
            <a:off x="274318" y="1645918"/>
            <a:ext cx="8595359" cy="4937759"/>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6"/>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27"/>
        <p:cNvGrpSpPr/>
        <p:nvPr/>
      </p:nvGrpSpPr>
      <p:grpSpPr>
        <a:xfrm>
          <a:off x="0" y="0"/>
          <a:ext cx="0" cy="0"/>
          <a:chOff x="0" y="0"/>
          <a:chExt cx="0" cy="0"/>
        </a:xfrm>
      </p:grpSpPr>
      <p:sp>
        <p:nvSpPr>
          <p:cNvPr id="28" name="Shape 28"/>
          <p:cNvSpPr txBox="1">
            <a:spLocks noGrp="1"/>
          </p:cNvSpPr>
          <p:nvPr>
            <p:ph type="ctrTitle"/>
          </p:nvPr>
        </p:nvSpPr>
        <p:spPr>
          <a:xfrm>
            <a:off x="822958" y="2743200"/>
            <a:ext cx="7498080" cy="1097279"/>
          </a:xfrm>
          <a:prstGeom prst="rect">
            <a:avLst/>
          </a:prstGeom>
          <a:noFill/>
          <a:ln>
            <a:noFill/>
          </a:ln>
        </p:spPr>
        <p:txBody>
          <a:bodyPr lIns="91425" tIns="91425" rIns="91425" bIns="91425" anchor="t" anchorCtr="0"/>
          <a:lstStyle>
            <a:lvl1pPr marL="0" marR="0" indent="0" algn="ctr" rtl="0">
              <a:lnSpc>
                <a:spcPct val="100000"/>
              </a:lnSpc>
              <a:spcBef>
                <a:spcPts val="0"/>
              </a:spcBef>
              <a:spcAft>
                <a:spcPts val="0"/>
              </a:spcAft>
              <a:buClr>
                <a:srgbClr val="000000"/>
              </a:buClr>
              <a:buFont typeface="Arial"/>
              <a:buNone/>
              <a:defRPr/>
            </a:lvl1pPr>
            <a:lvl2pPr marL="0" marR="0" indent="0" algn="ctr" rtl="0">
              <a:lnSpc>
                <a:spcPct val="100000"/>
              </a:lnSpc>
              <a:spcBef>
                <a:spcPts val="0"/>
              </a:spcBef>
              <a:spcAft>
                <a:spcPts val="0"/>
              </a:spcAft>
              <a:buClr>
                <a:srgbClr val="000000"/>
              </a:buClr>
              <a:buFont typeface="Arial"/>
              <a:buNone/>
              <a:defRPr/>
            </a:lvl2pPr>
            <a:lvl3pPr marL="0" marR="0" indent="0" algn="ctr" rtl="0">
              <a:spcBef>
                <a:spcPts val="0"/>
              </a:spcBef>
              <a:defRPr/>
            </a:lvl3pPr>
            <a:lvl4pPr marL="0" marR="0" indent="0" algn="ctr" rtl="0">
              <a:spcBef>
                <a:spcPts val="0"/>
              </a:spcBef>
              <a:defRPr/>
            </a:lvl4pPr>
            <a:lvl5pPr marL="0" marR="0" indent="0" algn="ctr" rtl="0">
              <a:spcBef>
                <a:spcPts val="0"/>
              </a:spcBef>
              <a:defRPr/>
            </a:lvl5pPr>
            <a:lvl6pPr marL="0" marR="0" indent="0" algn="ctr" rtl="0">
              <a:spcBef>
                <a:spcPts val="0"/>
              </a:spcBef>
              <a:defRPr/>
            </a:lvl6pPr>
            <a:lvl7pPr marL="0" marR="0" indent="0" algn="ctr" rtl="0">
              <a:spcBef>
                <a:spcPts val="0"/>
              </a:spcBef>
              <a:defRPr/>
            </a:lvl7pPr>
            <a:lvl8pPr marL="0" marR="0" indent="0" algn="ctr" rtl="0">
              <a:spcBef>
                <a:spcPts val="0"/>
              </a:spcBef>
              <a:defRPr/>
            </a:lvl8pPr>
            <a:lvl9pPr marL="0" marR="0" indent="0" algn="ctr" rtl="0">
              <a:spcBef>
                <a:spcPts val="0"/>
              </a:spcBef>
              <a:defRPr/>
            </a:lvl9pPr>
          </a:lstStyle>
          <a:p>
            <a:endParaRPr/>
          </a:p>
        </p:txBody>
      </p:sp>
      <p:sp>
        <p:nvSpPr>
          <p:cNvPr id="29" name="Shape 29"/>
          <p:cNvSpPr txBox="1">
            <a:spLocks noGrp="1"/>
          </p:cNvSpPr>
          <p:nvPr>
            <p:ph type="subTitle" idx="1"/>
          </p:nvPr>
        </p:nvSpPr>
        <p:spPr>
          <a:xfrm>
            <a:off x="1645918" y="4114800"/>
            <a:ext cx="5852159" cy="822960"/>
          </a:xfrm>
          <a:prstGeom prst="rect">
            <a:avLst/>
          </a:prstGeom>
          <a:noFill/>
          <a:ln>
            <a:noFill/>
          </a:ln>
        </p:spPr>
        <p:txBody>
          <a:bodyPr lIns="91425" tIns="91425" rIns="91425" bIns="91425" anchor="t" anchorCtr="0"/>
          <a:lstStyle>
            <a:lvl1pPr marL="0" marR="0" indent="0" algn="ctr" rtl="0">
              <a:lnSpc>
                <a:spcPct val="100000"/>
              </a:lnSpc>
              <a:spcBef>
                <a:spcPts val="0"/>
              </a:spcBef>
              <a:spcAft>
                <a:spcPts val="0"/>
              </a:spcAft>
              <a:buClr>
                <a:srgbClr val="000000"/>
              </a:buClr>
              <a:buFont typeface="Arial"/>
              <a:buNone/>
              <a:defRPr/>
            </a:lvl1pPr>
            <a:lvl2pPr marL="0" marR="0" indent="0" algn="ctr" rtl="0">
              <a:lnSpc>
                <a:spcPct val="100000"/>
              </a:lnSpc>
              <a:spcBef>
                <a:spcPts val="0"/>
              </a:spcBef>
              <a:spcAft>
                <a:spcPts val="0"/>
              </a:spcAft>
              <a:buClr>
                <a:srgbClr val="000000"/>
              </a:buClr>
              <a:buFont typeface="Arial"/>
              <a:buNone/>
              <a:defRPr/>
            </a:lvl2pPr>
            <a:lvl3pPr marL="0" marR="0" indent="0" algn="ctr" rtl="0">
              <a:lnSpc>
                <a:spcPct val="100000"/>
              </a:lnSpc>
              <a:spcBef>
                <a:spcPts val="0"/>
              </a:spcBef>
              <a:spcAft>
                <a:spcPts val="0"/>
              </a:spcAft>
              <a:buClr>
                <a:srgbClr val="000000"/>
              </a:buClr>
              <a:buFont typeface="Arial"/>
              <a:buNone/>
              <a:defRPr/>
            </a:lvl3pPr>
            <a:lvl4pPr marL="0" marR="0" indent="0" algn="ctr" rtl="0">
              <a:lnSpc>
                <a:spcPct val="100000"/>
              </a:lnSpc>
              <a:spcBef>
                <a:spcPts val="0"/>
              </a:spcBef>
              <a:spcAft>
                <a:spcPts val="0"/>
              </a:spcAft>
              <a:buClr>
                <a:srgbClr val="000000"/>
              </a:buClr>
              <a:buFont typeface="Arial"/>
              <a:buNone/>
              <a:defRPr/>
            </a:lvl4pPr>
            <a:lvl5pPr marL="0" marR="0" indent="0" algn="ctr" rtl="0">
              <a:lnSpc>
                <a:spcPct val="100000"/>
              </a:lnSpc>
              <a:spcBef>
                <a:spcPts val="0"/>
              </a:spcBef>
              <a:spcAft>
                <a:spcPts val="0"/>
              </a:spcAft>
              <a:buClr>
                <a:srgbClr val="000000"/>
              </a:buClr>
              <a:buFont typeface="Arial"/>
              <a:buNone/>
              <a:defRPr/>
            </a:lvl5pPr>
            <a:lvl6pPr marL="0" marR="0" indent="0" algn="ctr" rtl="0">
              <a:lnSpc>
                <a:spcPct val="100000"/>
              </a:lnSpc>
              <a:spcBef>
                <a:spcPts val="0"/>
              </a:spcBef>
              <a:spcAft>
                <a:spcPts val="0"/>
              </a:spcAft>
              <a:buClr>
                <a:srgbClr val="000000"/>
              </a:buClr>
              <a:buFont typeface="Arial"/>
              <a:buNone/>
              <a:defRPr/>
            </a:lvl6pPr>
            <a:lvl7pPr marL="0" marR="0" indent="0" algn="ctr" rtl="0">
              <a:lnSpc>
                <a:spcPct val="100000"/>
              </a:lnSpc>
              <a:spcBef>
                <a:spcPts val="0"/>
              </a:spcBef>
              <a:spcAft>
                <a:spcPts val="0"/>
              </a:spcAft>
              <a:buClr>
                <a:srgbClr val="000000"/>
              </a:buClr>
              <a:buFont typeface="Arial"/>
              <a:buNone/>
              <a:defRPr/>
            </a:lvl7pPr>
            <a:lvl8pPr marL="0" marR="0" indent="0" algn="ctr" rtl="0">
              <a:lnSpc>
                <a:spcPct val="100000"/>
              </a:lnSpc>
              <a:spcBef>
                <a:spcPts val="0"/>
              </a:spcBef>
              <a:spcAft>
                <a:spcPts val="0"/>
              </a:spcAft>
              <a:buClr>
                <a:srgbClr val="000000"/>
              </a:buClr>
              <a:buFont typeface="Arial"/>
              <a:buNone/>
              <a:defRPr/>
            </a:lvl8pPr>
            <a:lvl9pPr marL="0" marR="0" indent="0" algn="ctr" rtl="0">
              <a:lnSpc>
                <a:spcPct val="100000"/>
              </a:lnSpc>
              <a:spcBef>
                <a:spcPts val="0"/>
              </a:spcBef>
              <a:spcAft>
                <a:spcPts val="0"/>
              </a:spcAft>
              <a:buClr>
                <a:srgbClr val="000000"/>
              </a:buClr>
              <a:buFont typeface="Arial"/>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ColTx">
  <p:cSld name="twoColTx">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274318" y="274318"/>
            <a:ext cx="8595359" cy="82296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2" name="Shape 32"/>
          <p:cNvSpPr txBox="1">
            <a:spLocks noGrp="1"/>
          </p:cNvSpPr>
          <p:nvPr>
            <p:ph type="body" idx="1"/>
          </p:nvPr>
        </p:nvSpPr>
        <p:spPr>
          <a:xfrm>
            <a:off x="274318" y="1645918"/>
            <a:ext cx="4023360" cy="4937759"/>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 name="Shape 33"/>
          <p:cNvSpPr txBox="1">
            <a:spLocks noGrp="1"/>
          </p:cNvSpPr>
          <p:nvPr>
            <p:ph type="body" idx="2"/>
          </p:nvPr>
        </p:nvSpPr>
        <p:spPr>
          <a:xfrm>
            <a:off x="4846319" y="1645918"/>
            <a:ext cx="4023360" cy="4937759"/>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CAPTION_ONLY">
    <p:spTree>
      <p:nvGrpSpPr>
        <p:cNvPr id="1" name="Shape 34"/>
        <p:cNvGrpSpPr/>
        <p:nvPr/>
      </p:nvGrpSpPr>
      <p:grpSpPr>
        <a:xfrm>
          <a:off x="0" y="0"/>
          <a:ext cx="0" cy="0"/>
          <a:chOff x="0" y="0"/>
          <a:chExt cx="0" cy="0"/>
        </a:xfrm>
      </p:grpSpPr>
      <p:sp>
        <p:nvSpPr>
          <p:cNvPr id="35" name="Shape 35"/>
          <p:cNvSpPr txBox="1">
            <a:spLocks noGrp="1"/>
          </p:cNvSpPr>
          <p:nvPr>
            <p:ph type="body" idx="1"/>
          </p:nvPr>
        </p:nvSpPr>
        <p:spPr>
          <a:xfrm>
            <a:off x="274318" y="6035039"/>
            <a:ext cx="8595359" cy="548639"/>
          </a:xfrm>
          <a:prstGeom prst="rect">
            <a:avLst/>
          </a:prstGeom>
          <a:noFill/>
          <a:ln>
            <a:noFill/>
          </a:ln>
        </p:spPr>
        <p:txBody>
          <a:bodyPr lIns="91425" tIns="91425" rIns="91425" bIns="91425" anchor="t" anchorCtr="0"/>
          <a:lstStyle>
            <a:lvl1pPr algn="ctr" rtl="0">
              <a:spcBef>
                <a:spcPts val="0"/>
              </a:spcBef>
              <a:defRPr/>
            </a:lvl1pPr>
            <a:lvl2pPr algn="ctr" rtl="0">
              <a:spcBef>
                <a:spcPts val="0"/>
              </a:spcBef>
              <a:defRPr/>
            </a:lvl2pPr>
            <a:lvl3pPr algn="ctr" rtl="0">
              <a:spcBef>
                <a:spcPts val="0"/>
              </a:spcBef>
              <a:defRPr/>
            </a:lvl3pPr>
            <a:lvl4pPr algn="ctr" rtl="0">
              <a:spcBef>
                <a:spcPts val="0"/>
              </a:spcBef>
              <a:defRPr/>
            </a:lvl4pPr>
            <a:lvl5pPr algn="ctr" rtl="0">
              <a:spcBef>
                <a:spcPts val="0"/>
              </a:spcBef>
              <a:defRPr/>
            </a:lvl5pPr>
            <a:lvl6pPr algn="ctr" rtl="0">
              <a:spcBef>
                <a:spcPts val="0"/>
              </a:spcBef>
              <a:defRPr/>
            </a:lvl6pPr>
            <a:lvl7pPr algn="ctr" rtl="0">
              <a:spcBef>
                <a:spcPts val="0"/>
              </a:spcBef>
              <a:defRPr/>
            </a:lvl7pPr>
            <a:lvl8pPr algn="ctr" rtl="0">
              <a:spcBef>
                <a:spcPts val="0"/>
              </a:spcBef>
              <a:defRPr/>
            </a:lvl8pPr>
            <a:lvl9pPr algn="ctr" rtl="0">
              <a:spcBef>
                <a:spcPts val="0"/>
              </a:spcBef>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4" Type="http://schemas.openxmlformats.org/officeDocument/2006/relationships/slideLayout" Target="../slideLayouts/slideLayout10.xml"/><Relationship Id="rId5" Type="http://schemas.openxmlformats.org/officeDocument/2006/relationships/slideLayout" Target="../slideLayouts/slideLayout11.xml"/><Relationship Id="rId6" Type="http://schemas.openxmlformats.org/officeDocument/2006/relationships/theme" Target="../theme/theme2.xml"/><Relationship Id="rId1" Type="http://schemas.openxmlformats.org/officeDocument/2006/relationships/slideLayout" Target="../slideLayouts/slideLayout7.xml"/><Relationship Id="rId2"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marL="0" marR="0" indent="228600" algn="l" rtl="0">
              <a:lnSpc>
                <a:spcPct val="100000"/>
              </a:lnSpc>
              <a:spcBef>
                <a:spcPts val="0"/>
              </a:spcBef>
              <a:spcAft>
                <a:spcPts val="0"/>
              </a:spcAft>
              <a:buClr>
                <a:schemeClr val="dk1"/>
              </a:buClr>
              <a:buFont typeface="Arial"/>
              <a:buNone/>
              <a:defRPr/>
            </a:lvl1pPr>
            <a:lvl2pPr marL="0" marR="0" indent="228600" algn="l" rtl="0">
              <a:lnSpc>
                <a:spcPct val="100000"/>
              </a:lnSpc>
              <a:spcBef>
                <a:spcPts val="0"/>
              </a:spcBef>
              <a:spcAft>
                <a:spcPts val="0"/>
              </a:spcAft>
              <a:buClr>
                <a:schemeClr val="dk1"/>
              </a:buClr>
              <a:buFont typeface="Arial"/>
              <a:buNone/>
              <a:defRPr/>
            </a:lvl2pPr>
            <a:lvl3pPr marL="0" marR="0" indent="228600" algn="l" rtl="0">
              <a:spcBef>
                <a:spcPts val="0"/>
              </a:spcBef>
              <a:buClr>
                <a:schemeClr val="dk1"/>
              </a:buClr>
              <a:buFont typeface="Arial"/>
              <a:buNone/>
              <a:defRPr/>
            </a:lvl3pPr>
            <a:lvl4pPr marL="0" marR="0" indent="228600" algn="l" rtl="0">
              <a:spcBef>
                <a:spcPts val="0"/>
              </a:spcBef>
              <a:buClr>
                <a:schemeClr val="dk1"/>
              </a:buClr>
              <a:buFont typeface="Arial"/>
              <a:buNone/>
              <a:defRPr/>
            </a:lvl4pPr>
            <a:lvl5pPr marL="0" marR="0" indent="228600" algn="l" rtl="0">
              <a:spcBef>
                <a:spcPts val="0"/>
              </a:spcBef>
              <a:buClr>
                <a:schemeClr val="dk1"/>
              </a:buClr>
              <a:buFont typeface="Arial"/>
              <a:buNone/>
              <a:defRPr/>
            </a:lvl5pPr>
            <a:lvl6pPr marL="0" marR="0" indent="228600" algn="l" rtl="0">
              <a:spcBef>
                <a:spcPts val="0"/>
              </a:spcBef>
              <a:buClr>
                <a:schemeClr val="dk1"/>
              </a:buClr>
              <a:buFont typeface="Arial"/>
              <a:buNone/>
              <a:defRPr/>
            </a:lvl6pPr>
            <a:lvl7pPr marL="0" marR="0" indent="228600" algn="l" rtl="0">
              <a:spcBef>
                <a:spcPts val="0"/>
              </a:spcBef>
              <a:buClr>
                <a:schemeClr val="dk1"/>
              </a:buClr>
              <a:buFont typeface="Arial"/>
              <a:buNone/>
              <a:defRPr/>
            </a:lvl7pPr>
            <a:lvl8pPr marL="0" marR="0" indent="228600" algn="l" rtl="0">
              <a:spcBef>
                <a:spcPts val="0"/>
              </a:spcBef>
              <a:buClr>
                <a:schemeClr val="dk1"/>
              </a:buClr>
              <a:buFont typeface="Arial"/>
              <a:buNone/>
              <a:defRPr/>
            </a:lvl8pPr>
            <a:lvl9pPr marL="0" marR="0" indent="228600" algn="l" rtl="0">
              <a:spcBef>
                <a:spcPts val="0"/>
              </a:spcBef>
              <a:buClr>
                <a:schemeClr val="dk1"/>
              </a:buClr>
              <a:buFont typeface="Arial"/>
              <a:buNone/>
              <a:defRPr/>
            </a:lvl9pPr>
          </a:lstStyle>
          <a:p>
            <a:endParaRPr/>
          </a:p>
        </p:txBody>
      </p:sp>
      <p:sp>
        <p:nvSpPr>
          <p:cNvPr id="6" name="Shape 6"/>
          <p:cNvSpPr txBox="1">
            <a:spLocks noGrp="1"/>
          </p:cNvSpPr>
          <p:nvPr>
            <p:ph type="body" idx="1"/>
          </p:nvPr>
        </p:nvSpPr>
        <p:spPr>
          <a:xfrm>
            <a:off x="457200" y="1600200"/>
            <a:ext cx="8229600" cy="4967574"/>
          </a:xfrm>
          <a:prstGeom prst="rect">
            <a:avLst/>
          </a:prstGeom>
          <a:noFill/>
          <a:ln>
            <a:noFill/>
          </a:ln>
        </p:spPr>
        <p:txBody>
          <a:bodyPr lIns="91425" tIns="91425" rIns="91425" bIns="91425" anchor="t" anchorCtr="0"/>
          <a:lstStyle>
            <a:lvl1pPr marL="342900" marR="0" indent="-25401" algn="l" rtl="0">
              <a:lnSpc>
                <a:spcPct val="100000"/>
              </a:lnSpc>
              <a:spcBef>
                <a:spcPts val="600"/>
              </a:spcBef>
              <a:spcAft>
                <a:spcPts val="0"/>
              </a:spcAft>
              <a:buClr>
                <a:schemeClr val="dk1"/>
              </a:buClr>
              <a:buFont typeface="Arial"/>
              <a:buChar char="•"/>
              <a:defRPr/>
            </a:lvl1pPr>
            <a:lvl2pPr marL="742950" marR="0" indent="-133350" algn="l" rtl="0">
              <a:lnSpc>
                <a:spcPct val="100000"/>
              </a:lnSpc>
              <a:spcBef>
                <a:spcPts val="480"/>
              </a:spcBef>
              <a:spcAft>
                <a:spcPts val="0"/>
              </a:spcAft>
              <a:buClr>
                <a:schemeClr val="dk1"/>
              </a:buClr>
              <a:buFont typeface="Courier New"/>
              <a:buChar char="o"/>
              <a:defRPr/>
            </a:lvl2pPr>
            <a:lvl3pPr marL="1143000" marR="0" indent="-76200" algn="l" rtl="0">
              <a:lnSpc>
                <a:spcPct val="100000"/>
              </a:lnSpc>
              <a:spcBef>
                <a:spcPts val="480"/>
              </a:spcBef>
              <a:spcAft>
                <a:spcPts val="0"/>
              </a:spcAft>
              <a:buClr>
                <a:schemeClr val="dk1"/>
              </a:buClr>
              <a:buFont typeface="Noto Symbol"/>
              <a:buChar char="▪"/>
              <a:defRPr/>
            </a:lvl3pPr>
            <a:lvl4pPr marL="1600200" marR="0" indent="-38100" algn="l" rtl="0">
              <a:lnSpc>
                <a:spcPct val="100000"/>
              </a:lnSpc>
              <a:spcBef>
                <a:spcPts val="360"/>
              </a:spcBef>
              <a:spcAft>
                <a:spcPts val="0"/>
              </a:spcAft>
              <a:buClr>
                <a:schemeClr val="dk1"/>
              </a:buClr>
              <a:buFont typeface="Arial"/>
              <a:buChar char="•"/>
              <a:defRPr/>
            </a:lvl4pPr>
            <a:lvl5pPr marL="2057400" marR="0" indent="-114300" algn="l" rtl="0">
              <a:lnSpc>
                <a:spcPct val="100000"/>
              </a:lnSpc>
              <a:spcBef>
                <a:spcPts val="360"/>
              </a:spcBef>
              <a:spcAft>
                <a:spcPts val="0"/>
              </a:spcAft>
              <a:buClr>
                <a:schemeClr val="dk1"/>
              </a:buClr>
              <a:buFont typeface="Courier New"/>
              <a:buChar char="o"/>
              <a:defRPr/>
            </a:lvl5pPr>
            <a:lvl6pPr marL="2514600" marR="0" indent="-114300" algn="l" rtl="0">
              <a:lnSpc>
                <a:spcPct val="100000"/>
              </a:lnSpc>
              <a:spcBef>
                <a:spcPts val="360"/>
              </a:spcBef>
              <a:spcAft>
                <a:spcPts val="0"/>
              </a:spcAft>
              <a:buClr>
                <a:schemeClr val="dk1"/>
              </a:buClr>
              <a:buFont typeface="Noto Symbol"/>
              <a:buChar char="▪"/>
              <a:defRPr/>
            </a:lvl6pPr>
            <a:lvl7pPr marL="2971800" marR="0" indent="-38100" algn="l" rtl="0">
              <a:lnSpc>
                <a:spcPct val="100000"/>
              </a:lnSpc>
              <a:spcBef>
                <a:spcPts val="360"/>
              </a:spcBef>
              <a:spcAft>
                <a:spcPts val="0"/>
              </a:spcAft>
              <a:buClr>
                <a:schemeClr val="dk1"/>
              </a:buClr>
              <a:buFont typeface="Arial"/>
              <a:buChar char="•"/>
              <a:defRPr/>
            </a:lvl7pPr>
            <a:lvl8pPr marL="3429000" marR="0" indent="-114300" algn="l" rtl="0">
              <a:lnSpc>
                <a:spcPct val="100000"/>
              </a:lnSpc>
              <a:spcBef>
                <a:spcPts val="360"/>
              </a:spcBef>
              <a:spcAft>
                <a:spcPts val="0"/>
              </a:spcAft>
              <a:buClr>
                <a:schemeClr val="dk1"/>
              </a:buClr>
              <a:buFont typeface="Courier New"/>
              <a:buChar char="o"/>
              <a:defRPr/>
            </a:lvl8pPr>
            <a:lvl9pPr marL="3886200" marR="0" indent="-114300" algn="l" rtl="0">
              <a:lnSpc>
                <a:spcPct val="100000"/>
              </a:lnSpc>
              <a:spcBef>
                <a:spcPts val="360"/>
              </a:spcBef>
              <a:spcAft>
                <a:spcPts val="0"/>
              </a:spcAft>
              <a:buClr>
                <a:schemeClr val="dk1"/>
              </a:buClr>
              <a:buFont typeface="Noto Symbol"/>
              <a:buChar char="▪"/>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hyperlink" Target="https://stickerguy.com/sticker-templates.ht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hyperlink" Target="https://stickerguy.com/" TargetMode="External"/><Relationship Id="rId4" Type="http://schemas.openxmlformats.org/officeDocument/2006/relationships/hyperlink" Target="http://stickerobot.com/" TargetMode="External"/><Relationship Id="rId5" Type="http://schemas.openxmlformats.org/officeDocument/2006/relationships/hyperlink" Target="http://inkscape.org/download/?lang=en" TargetMode="External"/><Relationship Id="rId6" Type="http://schemas.openxmlformats.org/officeDocument/2006/relationships/hyperlink" Target="http://www.gimp.org/downloads/" TargetMode="External"/><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6"/>
        <p:cNvGrpSpPr/>
        <p:nvPr/>
      </p:nvGrpSpPr>
      <p:grpSpPr>
        <a:xfrm>
          <a:off x="0" y="0"/>
          <a:ext cx="0" cy="0"/>
          <a:chOff x="0" y="0"/>
          <a:chExt cx="0" cy="0"/>
        </a:xfrm>
      </p:grpSpPr>
      <p:sp>
        <p:nvSpPr>
          <p:cNvPr id="37" name="Shape 37"/>
          <p:cNvSpPr/>
          <p:nvPr/>
        </p:nvSpPr>
        <p:spPr>
          <a:xfrm>
            <a:off x="0" y="0"/>
            <a:ext cx="9144000" cy="6858000"/>
          </a:xfrm>
          <a:prstGeom prst="rect">
            <a:avLst/>
          </a:prstGeom>
          <a:blipFill rotWithShape="1">
            <a:blip r:embed="rId3">
              <a:alphaModFix/>
            </a:blip>
            <a:stretch>
              <a:fillRect/>
            </a:stretch>
          </a:blipFill>
          <a:ln>
            <a:noFill/>
          </a:ln>
        </p:spPr>
        <p:txBody>
          <a:bodyPr lIns="91425" tIns="91425" rIns="91425" bIns="91425" anchor="ctr" anchorCtr="0">
            <a:noAutofit/>
          </a:bodyPr>
          <a:lstStyle/>
          <a:p>
            <a:pPr>
              <a:spcBef>
                <a:spcPts val="0"/>
              </a:spcBef>
              <a:buNone/>
            </a:pPr>
            <a:endParaRPr/>
          </a:p>
        </p:txBody>
      </p:sp>
    </p:spTree>
  </p:cSld>
  <p:clrMapOvr>
    <a:masterClrMapping/>
  </p:clrMapOvr>
  <p:transition xmlns:p14="http://schemas.microsoft.com/office/powerpoint/2010/mai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274318" y="274318"/>
            <a:ext cx="8663939" cy="891539"/>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Ubuntu"/>
              <a:buNone/>
            </a:pPr>
            <a:r>
              <a:rPr lang="en" sz="4266" b="0" i="0" u="none" strike="noStrike" cap="none" baseline="0">
                <a:solidFill>
                  <a:srgbClr val="000000"/>
                </a:solidFill>
                <a:latin typeface="Ubuntu"/>
                <a:ea typeface="Ubuntu"/>
                <a:cs typeface="Ubuntu"/>
                <a:sym typeface="Ubuntu"/>
                <a:rtl val="0"/>
              </a:rPr>
              <a:t>Goal</a:t>
            </a:r>
          </a:p>
        </p:txBody>
      </p:sp>
      <p:sp>
        <p:nvSpPr>
          <p:cNvPr id="43" name="Shape 43"/>
          <p:cNvSpPr txBox="1">
            <a:spLocks noGrp="1"/>
          </p:cNvSpPr>
          <p:nvPr>
            <p:ph type="body" idx="1"/>
          </p:nvPr>
        </p:nvSpPr>
        <p:spPr>
          <a:xfrm>
            <a:off x="264555" y="1635996"/>
            <a:ext cx="8650372" cy="4993109"/>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 sz="2666" b="0" i="0" u="none" strike="noStrike" cap="none" baseline="0" dirty="0">
                <a:solidFill>
                  <a:srgbClr val="000000"/>
                </a:solidFill>
                <a:latin typeface="Arial"/>
                <a:ea typeface="Arial"/>
                <a:cs typeface="Arial"/>
                <a:sym typeface="Arial"/>
                <a:rtl val="0"/>
              </a:rPr>
              <a:t>Use </a:t>
            </a:r>
            <a:r>
              <a:rPr lang="en" sz="2666" b="0" i="0" u="none" strike="noStrike" cap="none" baseline="0" dirty="0" smtClean="0">
                <a:solidFill>
                  <a:srgbClr val="000000"/>
                </a:solidFill>
                <a:latin typeface="Arial"/>
                <a:ea typeface="Arial"/>
                <a:cs typeface="Arial"/>
                <a:sym typeface="Arial"/>
                <a:rtl val="0"/>
              </a:rPr>
              <a:t>GIMP</a:t>
            </a:r>
            <a:r>
              <a:rPr lang="en-US" sz="2666" b="0" i="0" u="none" strike="noStrike" cap="none" dirty="0" smtClean="0">
                <a:solidFill>
                  <a:srgbClr val="000000"/>
                </a:solidFill>
                <a:latin typeface="Arial"/>
                <a:ea typeface="Arial"/>
                <a:cs typeface="Arial"/>
                <a:sym typeface="Arial"/>
                <a:rtl val="0"/>
              </a:rPr>
              <a:t> and </a:t>
            </a:r>
            <a:r>
              <a:rPr lang="en" sz="2666" b="0" i="0" u="none" strike="noStrike" cap="none" baseline="0" dirty="0" smtClean="0">
                <a:solidFill>
                  <a:srgbClr val="000000"/>
                </a:solidFill>
                <a:latin typeface="Arial"/>
                <a:ea typeface="Arial"/>
                <a:cs typeface="Arial"/>
                <a:sym typeface="Arial"/>
                <a:rtl val="0"/>
              </a:rPr>
              <a:t>Inkscape </a:t>
            </a:r>
            <a:r>
              <a:rPr lang="en" sz="2666" b="0" i="0" u="none" strike="noStrike" cap="none" baseline="0" dirty="0">
                <a:solidFill>
                  <a:srgbClr val="000000"/>
                </a:solidFill>
                <a:latin typeface="Arial"/>
                <a:ea typeface="Arial"/>
                <a:cs typeface="Arial"/>
                <a:sym typeface="Arial"/>
                <a:rtl val="0"/>
              </a:rPr>
              <a:t>to design three stickers. One must include a subtle message. One must be a sticker design for </a:t>
            </a:r>
            <a:r>
              <a:rPr lang="en" sz="2666" b="0" i="0" u="none" strike="noStrike" cap="none" baseline="0" dirty="0" smtClean="0">
                <a:solidFill>
                  <a:srgbClr val="000000"/>
                </a:solidFill>
                <a:latin typeface="Arial"/>
                <a:ea typeface="Arial"/>
                <a:cs typeface="Arial"/>
                <a:sym typeface="Arial"/>
                <a:rtl val="0"/>
              </a:rPr>
              <a:t>a</a:t>
            </a:r>
            <a:r>
              <a:rPr lang="en-US" sz="2666" b="0" i="0" u="none" strike="noStrike" cap="none" baseline="0" dirty="0" smtClean="0">
                <a:solidFill>
                  <a:srgbClr val="000000"/>
                </a:solidFill>
                <a:latin typeface="Arial"/>
                <a:ea typeface="Arial"/>
                <a:cs typeface="Arial"/>
                <a:sym typeface="Arial"/>
                <a:rtl val="0"/>
              </a:rPr>
              <a:t>, possibly fictional,</a:t>
            </a:r>
            <a:r>
              <a:rPr lang="en" sz="2666" b="0" i="0" u="none" strike="noStrike" cap="none" baseline="0" dirty="0" smtClean="0">
                <a:solidFill>
                  <a:srgbClr val="000000"/>
                </a:solidFill>
                <a:latin typeface="Arial"/>
                <a:ea typeface="Arial"/>
                <a:cs typeface="Arial"/>
                <a:sym typeface="Arial"/>
                <a:rtl val="0"/>
              </a:rPr>
              <a:t> band</a:t>
            </a:r>
            <a:r>
              <a:rPr lang="en-US" sz="2666" b="0" i="0" u="none" strike="noStrike" cap="none" baseline="0" dirty="0" smtClean="0">
                <a:solidFill>
                  <a:srgbClr val="000000"/>
                </a:solidFill>
                <a:latin typeface="Arial"/>
                <a:ea typeface="Arial"/>
                <a:cs typeface="Arial"/>
                <a:sym typeface="Arial"/>
                <a:rtl val="0"/>
              </a:rPr>
              <a:t>.</a:t>
            </a:r>
            <a:r>
              <a:rPr lang="en" sz="2666" b="0" i="0" u="none" strike="noStrike" cap="none" baseline="0" dirty="0" smtClean="0">
                <a:solidFill>
                  <a:srgbClr val="000000"/>
                </a:solidFill>
                <a:latin typeface="Arial"/>
                <a:ea typeface="Arial"/>
                <a:cs typeface="Arial"/>
                <a:sym typeface="Arial"/>
                <a:rtl val="0"/>
              </a:rPr>
              <a:t> </a:t>
            </a:r>
            <a:r>
              <a:rPr lang="en" sz="2666" b="0" i="0" u="none" strike="noStrike" cap="none" baseline="0" dirty="0">
                <a:solidFill>
                  <a:srgbClr val="000000"/>
                </a:solidFill>
                <a:latin typeface="Arial"/>
                <a:ea typeface="Arial"/>
                <a:cs typeface="Arial"/>
                <a:sym typeface="Arial"/>
                <a:rtl val="0"/>
              </a:rPr>
              <a:t>The third must be a sticker for </a:t>
            </a:r>
            <a:r>
              <a:rPr lang="en-US" sz="2666" b="0" i="0" u="none" strike="noStrike" cap="none" baseline="0" dirty="0" smtClean="0">
                <a:solidFill>
                  <a:srgbClr val="000000"/>
                </a:solidFill>
                <a:latin typeface="Arial"/>
                <a:ea typeface="Arial"/>
                <a:cs typeface="Arial"/>
                <a:sym typeface="Arial"/>
                <a:rtl val="0"/>
              </a:rPr>
              <a:t>a, possibly fictional, student organization at</a:t>
            </a:r>
            <a:r>
              <a:rPr lang="en-US" sz="2666" b="0" i="0" u="none" strike="noStrike" cap="none" dirty="0" smtClean="0">
                <a:solidFill>
                  <a:srgbClr val="000000"/>
                </a:solidFill>
                <a:latin typeface="Arial"/>
                <a:ea typeface="Arial"/>
                <a:cs typeface="Arial"/>
                <a:sym typeface="Arial"/>
                <a:rtl val="0"/>
              </a:rPr>
              <a:t> </a:t>
            </a:r>
            <a:r>
              <a:rPr lang="en" sz="2666" b="0" i="0" u="none" strike="noStrike" cap="none" baseline="0" dirty="0" smtClean="0">
                <a:solidFill>
                  <a:srgbClr val="000000"/>
                </a:solidFill>
                <a:latin typeface="Arial"/>
                <a:ea typeface="Arial"/>
                <a:cs typeface="Arial"/>
                <a:sym typeface="Arial"/>
                <a:rtl val="0"/>
              </a:rPr>
              <a:t>UNC</a:t>
            </a:r>
            <a:r>
              <a:rPr lang="en-US" sz="2666" b="0" i="0" u="none" strike="noStrike" cap="none" dirty="0" smtClean="0">
                <a:solidFill>
                  <a:srgbClr val="000000"/>
                </a:solidFill>
                <a:latin typeface="Arial"/>
                <a:ea typeface="Arial"/>
                <a:cs typeface="Arial"/>
                <a:sym typeface="Arial"/>
                <a:rtl val="0"/>
              </a:rPr>
              <a:t> Asheville.</a:t>
            </a:r>
            <a:endParaRPr lang="en" sz="2666"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Font typeface="Arial"/>
              <a:buNone/>
            </a:pPr>
            <a:endParaRPr sz="2666"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666" b="0" i="0" u="none" strike="noStrike" cap="none" baseline="0" dirty="0">
                <a:solidFill>
                  <a:srgbClr val="000000"/>
                </a:solidFill>
                <a:latin typeface="Arial"/>
                <a:ea typeface="Arial"/>
                <a:cs typeface="Arial"/>
                <a:sym typeface="Arial"/>
                <a:rtl val="0"/>
              </a:rPr>
              <a:t>Due Date: </a:t>
            </a:r>
            <a:r>
              <a:rPr lang="en-US" sz="2666" dirty="0" smtClean="0"/>
              <a:t>Friday, 30 October.</a:t>
            </a:r>
            <a:endParaRPr lang="en" sz="2666"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Font typeface="Arial"/>
              <a:buNone/>
            </a:pPr>
            <a:endParaRPr sz="2666" b="0" i="0" u="none" strike="noStrike" cap="none" baseline="0" dirty="0">
              <a:solidFill>
                <a:srgbClr val="000000"/>
              </a:solidFill>
              <a:latin typeface="Arial"/>
              <a:ea typeface="Arial"/>
              <a:cs typeface="Arial"/>
              <a:sym typeface="Arial"/>
              <a:rtl val="0"/>
            </a:endParaRPr>
          </a:p>
        </p:txBody>
      </p:sp>
    </p:spTree>
  </p:cSld>
  <p:clrMapOvr>
    <a:masterClrMapping/>
  </p:clrMapOvr>
  <p:transition xmlns:p14="http://schemas.microsoft.com/office/powerpoint/2010/mai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274318" y="274318"/>
            <a:ext cx="8663939" cy="891539"/>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Ubuntu"/>
              <a:buNone/>
            </a:pPr>
            <a:r>
              <a:rPr lang="en" sz="4266" b="0" i="0" u="none" strike="noStrike" cap="none" baseline="0" dirty="0">
                <a:solidFill>
                  <a:srgbClr val="000000"/>
                </a:solidFill>
                <a:latin typeface="Ubuntu"/>
                <a:ea typeface="Ubuntu"/>
                <a:cs typeface="Ubuntu"/>
                <a:sym typeface="Ubuntu"/>
                <a:rtl val="0"/>
              </a:rPr>
              <a:t>Requirements</a:t>
            </a:r>
          </a:p>
        </p:txBody>
      </p:sp>
      <p:sp>
        <p:nvSpPr>
          <p:cNvPr id="49" name="Shape 49"/>
          <p:cNvSpPr txBox="1">
            <a:spLocks noGrp="1"/>
          </p:cNvSpPr>
          <p:nvPr>
            <p:ph type="body" idx="1"/>
          </p:nvPr>
        </p:nvSpPr>
        <p:spPr>
          <a:xfrm>
            <a:off x="275825" y="1424712"/>
            <a:ext cx="8662432" cy="4992637"/>
          </a:xfrm>
          <a:prstGeom prst="rect">
            <a:avLst/>
          </a:prstGeom>
          <a:noFill/>
          <a:ln>
            <a:noFill/>
          </a:ln>
        </p:spPr>
        <p:txBody>
          <a:bodyPr lIns="38100" tIns="38100" rIns="38100" bIns="38100" anchor="t" anchorCtr="0">
            <a:noAutofit/>
          </a:bodyPr>
          <a:lstStyle/>
          <a:p>
            <a:pPr marR="0" lvl="0" algn="l" rtl="0">
              <a:lnSpc>
                <a:spcPct val="100000"/>
              </a:lnSpc>
              <a:spcBef>
                <a:spcPts val="0"/>
              </a:spcBef>
              <a:spcAft>
                <a:spcPts val="0"/>
              </a:spcAft>
              <a:buClr>
                <a:srgbClr val="000000"/>
              </a:buClr>
              <a:buSzPct val="98765"/>
            </a:pPr>
            <a:r>
              <a:rPr lang="en-US" sz="2000" b="0" i="0" u="none" strike="noStrike" cap="none" baseline="0" dirty="0" smtClean="0">
                <a:solidFill>
                  <a:srgbClr val="000000"/>
                </a:solidFill>
                <a:latin typeface="Arial"/>
                <a:ea typeface="Arial"/>
                <a:cs typeface="Arial"/>
                <a:sym typeface="Arial"/>
                <a:rtl val="0"/>
              </a:rPr>
              <a:t>1</a:t>
            </a:r>
            <a:r>
              <a:rPr lang="en-US" sz="2000" b="0" i="0" u="none" strike="noStrike" cap="none" baseline="0" dirty="0" smtClean="0">
                <a:solidFill>
                  <a:srgbClr val="000000"/>
                </a:solidFill>
                <a:latin typeface="Arial"/>
                <a:ea typeface="Arial"/>
                <a:cs typeface="Arial"/>
                <a:sym typeface="Arial"/>
                <a:rtl val="0"/>
              </a:rPr>
              <a:t>) </a:t>
            </a:r>
            <a:r>
              <a:rPr lang="en" sz="2000" b="0" i="0" u="none" strike="noStrike" cap="none" baseline="0" dirty="0" smtClean="0">
                <a:solidFill>
                  <a:srgbClr val="000000"/>
                </a:solidFill>
                <a:latin typeface="Arial"/>
                <a:ea typeface="Arial"/>
                <a:cs typeface="Arial"/>
                <a:sym typeface="Arial"/>
                <a:rtl val="0"/>
              </a:rPr>
              <a:t>Each </a:t>
            </a:r>
            <a:r>
              <a:rPr lang="en-US" sz="2000" b="0" i="0" u="none" strike="noStrike" cap="none" baseline="0" dirty="0" smtClean="0">
                <a:solidFill>
                  <a:srgbClr val="000000"/>
                </a:solidFill>
                <a:latin typeface="Arial"/>
                <a:ea typeface="Arial"/>
                <a:cs typeface="Arial"/>
                <a:sym typeface="Arial"/>
                <a:rtl val="0"/>
              </a:rPr>
              <a:t>sticker</a:t>
            </a:r>
            <a:r>
              <a:rPr lang="en-US" sz="2000" b="0" i="0" u="none" strike="noStrike" cap="none" dirty="0" smtClean="0">
                <a:solidFill>
                  <a:srgbClr val="000000"/>
                </a:solidFill>
                <a:latin typeface="Arial"/>
                <a:ea typeface="Arial"/>
                <a:cs typeface="Arial"/>
                <a:sym typeface="Arial"/>
                <a:rtl val="0"/>
              </a:rPr>
              <a:t> </a:t>
            </a:r>
            <a:r>
              <a:rPr lang="en-US" sz="2000" b="0" i="0" u="none" strike="noStrike" cap="none" dirty="0" smtClean="0">
                <a:solidFill>
                  <a:srgbClr val="000000"/>
                </a:solidFill>
                <a:latin typeface="Arial"/>
                <a:ea typeface="Arial"/>
                <a:cs typeface="Arial"/>
                <a:sym typeface="Arial"/>
                <a:rtl val="0"/>
              </a:rPr>
              <a:t>must be the size of the 4.25” oval from </a:t>
            </a:r>
            <a:r>
              <a:rPr lang="en-US" sz="2000" b="0" i="0" u="none" strike="noStrike" cap="none" dirty="0" err="1" smtClean="0">
                <a:solidFill>
                  <a:srgbClr val="000000"/>
                </a:solidFill>
                <a:latin typeface="Arial"/>
                <a:ea typeface="Arial"/>
                <a:cs typeface="Arial"/>
                <a:sym typeface="Arial"/>
                <a:hlinkClick r:id="rId3"/>
                <a:rtl val="0"/>
              </a:rPr>
              <a:t>stickerguy.com</a:t>
            </a:r>
            <a:r>
              <a:rPr lang="en-US" sz="2000" b="0" i="0" u="none" strike="noStrike" cap="none" dirty="0" smtClean="0">
                <a:solidFill>
                  <a:srgbClr val="000000"/>
                </a:solidFill>
                <a:latin typeface="Arial"/>
                <a:ea typeface="Arial"/>
                <a:cs typeface="Arial"/>
                <a:sym typeface="Arial"/>
                <a:rtl val="0"/>
              </a:rPr>
              <a:t>.</a:t>
            </a:r>
            <a:endParaRPr sz="20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endParaRPr lang="en-US" sz="2000" b="0" i="0" u="none" strike="noStrike" cap="none" baseline="0" dirty="0" smtClean="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000" b="0" i="0" u="none" strike="noStrike" cap="none" baseline="0" dirty="0" smtClean="0">
                <a:solidFill>
                  <a:srgbClr val="000000"/>
                </a:solidFill>
                <a:latin typeface="Arial"/>
                <a:ea typeface="Arial"/>
                <a:cs typeface="Arial"/>
                <a:sym typeface="Arial"/>
                <a:rtl val="0"/>
              </a:rPr>
              <a:t>2</a:t>
            </a:r>
            <a:r>
              <a:rPr lang="en" sz="2000" b="0" i="0" u="none" strike="noStrike" cap="none" baseline="0" dirty="0">
                <a:solidFill>
                  <a:srgbClr val="000000"/>
                </a:solidFill>
                <a:latin typeface="Arial"/>
                <a:ea typeface="Arial"/>
                <a:cs typeface="Arial"/>
                <a:sym typeface="Arial"/>
                <a:rtl val="0"/>
              </a:rPr>
              <a:t>) Each one must have some element that is created in Inkscape. You should export your Inkscape drawing/image and then import it into GIMP.</a:t>
            </a:r>
          </a:p>
          <a:p>
            <a:pPr marL="0" marR="0" lvl="0" indent="0" algn="l" rtl="0">
              <a:lnSpc>
                <a:spcPct val="100000"/>
              </a:lnSpc>
              <a:spcBef>
                <a:spcPts val="0"/>
              </a:spcBef>
              <a:spcAft>
                <a:spcPts val="0"/>
              </a:spcAft>
              <a:buClr>
                <a:srgbClr val="000000"/>
              </a:buClr>
              <a:buFont typeface="Arial"/>
              <a:buNone/>
            </a:pPr>
            <a:endParaRPr sz="20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000" b="0" i="0" u="none" strike="noStrike" cap="none" baseline="0" dirty="0">
                <a:solidFill>
                  <a:srgbClr val="000000"/>
                </a:solidFill>
                <a:latin typeface="Arial"/>
                <a:ea typeface="Arial"/>
                <a:cs typeface="Arial"/>
                <a:sym typeface="Arial"/>
                <a:rtl val="0"/>
              </a:rPr>
              <a:t>3) At least one must have an image created from a photo, preferably stenciled or thresholded.</a:t>
            </a:r>
          </a:p>
          <a:p>
            <a:pPr marL="0" marR="0" lvl="0" indent="0" algn="l" rtl="0">
              <a:lnSpc>
                <a:spcPct val="100000"/>
              </a:lnSpc>
              <a:spcBef>
                <a:spcPts val="0"/>
              </a:spcBef>
              <a:spcAft>
                <a:spcPts val="0"/>
              </a:spcAft>
              <a:buClr>
                <a:srgbClr val="000000"/>
              </a:buClr>
              <a:buFont typeface="Arial"/>
              <a:buNone/>
            </a:pPr>
            <a:endParaRPr sz="20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000" b="0" i="0" u="none" strike="noStrike" cap="none" baseline="0" dirty="0">
                <a:solidFill>
                  <a:srgbClr val="000000"/>
                </a:solidFill>
                <a:latin typeface="Arial"/>
                <a:ea typeface="Arial"/>
                <a:cs typeface="Arial"/>
                <a:sym typeface="Arial"/>
                <a:rtl val="0"/>
              </a:rPr>
              <a:t>4) At least one must have some sort of </a:t>
            </a:r>
            <a:r>
              <a:rPr lang="en" sz="2000" b="0" i="0" u="none" strike="noStrike" cap="none" baseline="0" dirty="0" smtClean="0">
                <a:solidFill>
                  <a:srgbClr val="000000"/>
                </a:solidFill>
                <a:latin typeface="Arial"/>
                <a:ea typeface="Arial"/>
                <a:cs typeface="Arial"/>
                <a:sym typeface="Arial"/>
                <a:rtl val="0"/>
              </a:rPr>
              <a:t>message. </a:t>
            </a:r>
            <a:r>
              <a:rPr lang="en" sz="2000" b="0" i="0" u="none" strike="noStrike" cap="none" baseline="0" dirty="0">
                <a:solidFill>
                  <a:srgbClr val="000000"/>
                </a:solidFill>
                <a:latin typeface="Arial"/>
                <a:ea typeface="Arial"/>
                <a:cs typeface="Arial"/>
                <a:sym typeface="Arial"/>
                <a:rtl val="0"/>
              </a:rPr>
              <a:t> You should explicitly describe the message that you are trying to get across in your work log.</a:t>
            </a:r>
          </a:p>
          <a:p>
            <a:pPr marL="0" marR="0" lvl="0" indent="0" algn="l" rtl="0">
              <a:lnSpc>
                <a:spcPct val="100000"/>
              </a:lnSpc>
              <a:spcBef>
                <a:spcPts val="0"/>
              </a:spcBef>
              <a:spcAft>
                <a:spcPts val="0"/>
              </a:spcAft>
              <a:buClr>
                <a:srgbClr val="000000"/>
              </a:buClr>
              <a:buFont typeface="Arial"/>
              <a:buNone/>
            </a:pPr>
            <a:endParaRPr sz="20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000" b="0" i="0" u="none" strike="noStrike" cap="none" baseline="0" dirty="0">
                <a:solidFill>
                  <a:srgbClr val="000000"/>
                </a:solidFill>
                <a:latin typeface="Arial"/>
                <a:ea typeface="Arial"/>
                <a:cs typeface="Arial"/>
                <a:sym typeface="Arial"/>
                <a:rtl val="0"/>
              </a:rPr>
              <a:t>5) Only one of your sticker designs can use more than </a:t>
            </a:r>
            <a:r>
              <a:rPr lang="en-US" sz="2000" b="0" i="0" u="none" strike="noStrike" cap="none" baseline="0" dirty="0" smtClean="0">
                <a:solidFill>
                  <a:srgbClr val="000000"/>
                </a:solidFill>
                <a:latin typeface="Arial"/>
                <a:ea typeface="Arial"/>
                <a:cs typeface="Arial"/>
                <a:sym typeface="Arial"/>
                <a:rtl val="0"/>
              </a:rPr>
              <a:t>three</a:t>
            </a:r>
            <a:r>
              <a:rPr lang="en" sz="2000" b="0" i="0" u="none" strike="noStrike" cap="none" baseline="0" dirty="0" smtClean="0">
                <a:solidFill>
                  <a:srgbClr val="000000"/>
                </a:solidFill>
                <a:latin typeface="Arial"/>
                <a:ea typeface="Arial"/>
                <a:cs typeface="Arial"/>
                <a:sym typeface="Arial"/>
                <a:rtl val="0"/>
              </a:rPr>
              <a:t> </a:t>
            </a:r>
            <a:r>
              <a:rPr lang="en" sz="2000" b="0" i="0" u="none" strike="noStrike" cap="none" baseline="0" dirty="0">
                <a:solidFill>
                  <a:srgbClr val="000000"/>
                </a:solidFill>
                <a:latin typeface="Arial"/>
                <a:ea typeface="Arial"/>
                <a:cs typeface="Arial"/>
                <a:sym typeface="Arial"/>
                <a:rtl val="0"/>
              </a:rPr>
              <a:t>colors.</a:t>
            </a:r>
          </a:p>
          <a:p>
            <a:pPr marL="0" marR="0" lvl="0" indent="0" algn="l" rtl="0">
              <a:lnSpc>
                <a:spcPct val="100000"/>
              </a:lnSpc>
              <a:spcBef>
                <a:spcPts val="0"/>
              </a:spcBef>
              <a:spcAft>
                <a:spcPts val="0"/>
              </a:spcAft>
              <a:buClr>
                <a:srgbClr val="000000"/>
              </a:buClr>
              <a:buFont typeface="Arial"/>
              <a:buNone/>
            </a:pPr>
            <a:endParaRPr sz="20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000" b="0" i="0" u="none" strike="noStrike" cap="none" baseline="0" dirty="0">
                <a:solidFill>
                  <a:srgbClr val="000000"/>
                </a:solidFill>
                <a:latin typeface="Arial"/>
                <a:ea typeface="Arial"/>
                <a:cs typeface="Arial"/>
                <a:sym typeface="Arial"/>
                <a:rtl val="0"/>
              </a:rPr>
              <a:t>6) Submit your sticker designs as both .xcf files (so I can see the layers) and .png files.</a:t>
            </a:r>
          </a:p>
          <a:p>
            <a:pPr marL="0" marR="0" lvl="0" indent="0" algn="l" rtl="0">
              <a:lnSpc>
                <a:spcPct val="100000"/>
              </a:lnSpc>
              <a:spcBef>
                <a:spcPts val="0"/>
              </a:spcBef>
              <a:spcAft>
                <a:spcPts val="0"/>
              </a:spcAft>
              <a:buClr>
                <a:srgbClr val="000000"/>
              </a:buClr>
              <a:buFont typeface="Arial"/>
              <a:buNone/>
            </a:pPr>
            <a:endParaRPr sz="20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Font typeface="Arial"/>
              <a:buNone/>
            </a:pPr>
            <a:endParaRPr sz="2000" b="0" i="0" u="none" strike="noStrike" cap="none" baseline="0" dirty="0">
              <a:solidFill>
                <a:srgbClr val="000000"/>
              </a:solidFill>
              <a:latin typeface="Arial"/>
              <a:ea typeface="Arial"/>
              <a:cs typeface="Arial"/>
              <a:sym typeface="Arial"/>
              <a:rtl val="0"/>
            </a:endParaRPr>
          </a:p>
        </p:txBody>
      </p:sp>
    </p:spTree>
  </p:cSld>
  <p:clrMapOvr>
    <a:masterClrMapping/>
  </p:clrMapOvr>
  <p:transition xmlns:p14="http://schemas.microsoft.com/office/powerpoint/2010/mai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274318" y="274318"/>
            <a:ext cx="8664000" cy="891598"/>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Ubuntu"/>
              <a:buNone/>
            </a:pPr>
            <a:r>
              <a:rPr lang="en" sz="4266" b="0" i="0" u="none" strike="noStrike" cap="none" baseline="0">
                <a:solidFill>
                  <a:srgbClr val="000000"/>
                </a:solidFill>
                <a:latin typeface="Ubuntu"/>
                <a:ea typeface="Ubuntu"/>
                <a:cs typeface="Ubuntu"/>
                <a:sym typeface="Ubuntu"/>
                <a:rtl val="0"/>
              </a:rPr>
              <a:t>Requirements (continued)</a:t>
            </a:r>
          </a:p>
        </p:txBody>
      </p:sp>
      <p:sp>
        <p:nvSpPr>
          <p:cNvPr id="55" name="Shape 55"/>
          <p:cNvSpPr txBox="1">
            <a:spLocks noGrp="1"/>
          </p:cNvSpPr>
          <p:nvPr>
            <p:ph type="body" idx="1"/>
          </p:nvPr>
        </p:nvSpPr>
        <p:spPr>
          <a:xfrm>
            <a:off x="272812" y="1637458"/>
            <a:ext cx="8657999" cy="4998600"/>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 sz="2666" b="0" i="0" u="none" strike="noStrike" cap="none" baseline="0" dirty="0">
                <a:solidFill>
                  <a:srgbClr val="000000"/>
                </a:solidFill>
                <a:latin typeface="Arial"/>
                <a:ea typeface="Arial"/>
                <a:cs typeface="Arial"/>
                <a:sym typeface="Arial"/>
                <a:rtl val="0"/>
              </a:rPr>
              <a:t>7) You must work alone on this project.</a:t>
            </a:r>
          </a:p>
          <a:p>
            <a:pPr marL="0" marR="0" lvl="0" indent="0" algn="l" rtl="0">
              <a:lnSpc>
                <a:spcPct val="100000"/>
              </a:lnSpc>
              <a:spcBef>
                <a:spcPts val="0"/>
              </a:spcBef>
              <a:spcAft>
                <a:spcPts val="0"/>
              </a:spcAft>
              <a:buClr>
                <a:srgbClr val="000000"/>
              </a:buClr>
              <a:buFont typeface="Arial"/>
              <a:buNone/>
            </a:pPr>
            <a:endParaRPr sz="2666"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666" b="0" i="0" u="none" strike="noStrike" cap="none" baseline="0" dirty="0">
                <a:solidFill>
                  <a:srgbClr val="000000"/>
                </a:solidFill>
                <a:latin typeface="Arial"/>
                <a:ea typeface="Arial"/>
                <a:cs typeface="Arial"/>
                <a:sym typeface="Arial"/>
                <a:rtl val="0"/>
              </a:rPr>
              <a:t>8) You must submit a work log</a:t>
            </a:r>
          </a:p>
          <a:p>
            <a:pPr marL="0" marR="0" lvl="0" indent="0" algn="l" rtl="0">
              <a:lnSpc>
                <a:spcPct val="100000"/>
              </a:lnSpc>
              <a:spcBef>
                <a:spcPts val="0"/>
              </a:spcBef>
              <a:spcAft>
                <a:spcPts val="0"/>
              </a:spcAft>
              <a:buClr>
                <a:srgbClr val="000000"/>
              </a:buClr>
              <a:buFont typeface="Arial"/>
              <a:buNone/>
            </a:pPr>
            <a:endParaRPr sz="2666"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666" b="0" i="0" u="none" strike="noStrike" cap="none" baseline="0" dirty="0">
                <a:solidFill>
                  <a:srgbClr val="000000"/>
                </a:solidFill>
                <a:latin typeface="Arial"/>
                <a:ea typeface="Arial"/>
                <a:cs typeface="Arial"/>
                <a:sym typeface="Arial"/>
                <a:rtl val="0"/>
              </a:rPr>
              <a:t>9) You must post the </a:t>
            </a:r>
            <a:r>
              <a:rPr lang="en-US" sz="2666" b="0" i="0" u="none" strike="noStrike" cap="none" baseline="0" dirty="0" smtClean="0">
                <a:solidFill>
                  <a:srgbClr val="000000"/>
                </a:solidFill>
                <a:latin typeface="Arial"/>
                <a:ea typeface="Arial"/>
                <a:cs typeface="Arial"/>
                <a:sym typeface="Arial"/>
                <a:rtl val="0"/>
              </a:rPr>
              <a:t>two</a:t>
            </a:r>
            <a:r>
              <a:rPr lang="en" sz="2666" b="0" i="0" u="none" strike="noStrike" cap="none" baseline="0" dirty="0" smtClean="0">
                <a:solidFill>
                  <a:srgbClr val="000000"/>
                </a:solidFill>
                <a:latin typeface="Arial"/>
                <a:ea typeface="Arial"/>
                <a:cs typeface="Arial"/>
                <a:sym typeface="Arial"/>
                <a:rtl val="0"/>
              </a:rPr>
              <a:t> </a:t>
            </a:r>
            <a:r>
              <a:rPr lang="en" sz="2666" b="0" i="0" u="none" strike="noStrike" cap="none" baseline="0" dirty="0">
                <a:solidFill>
                  <a:srgbClr val="000000"/>
                </a:solidFill>
                <a:latin typeface="Arial"/>
                <a:ea typeface="Arial"/>
                <a:cs typeface="Arial"/>
                <a:sym typeface="Arial"/>
                <a:rtl val="0"/>
              </a:rPr>
              <a:t>versions of each </a:t>
            </a:r>
            <a:r>
              <a:rPr lang="en" sz="2666" b="0" i="0" u="none" strike="noStrike" cap="none" baseline="0" dirty="0" smtClean="0">
                <a:solidFill>
                  <a:srgbClr val="000000"/>
                </a:solidFill>
                <a:latin typeface="Arial"/>
                <a:ea typeface="Arial"/>
                <a:cs typeface="Arial"/>
                <a:sym typeface="Arial"/>
                <a:rtl val="0"/>
              </a:rPr>
              <a:t>sticker</a:t>
            </a:r>
            <a:r>
              <a:rPr lang="en-US" sz="2666" b="0" i="0" u="none" strike="noStrike" cap="none" baseline="0" dirty="0" smtClean="0">
                <a:solidFill>
                  <a:srgbClr val="000000"/>
                </a:solidFill>
                <a:latin typeface="Arial"/>
                <a:ea typeface="Arial"/>
                <a:cs typeface="Arial"/>
                <a:sym typeface="Arial"/>
                <a:rtl val="0"/>
              </a:rPr>
              <a:t>, </a:t>
            </a:r>
            <a:r>
              <a:rPr lang="en-US" sz="2666" dirty="0" smtClean="0"/>
              <a:t>a printable .</a:t>
            </a:r>
            <a:r>
              <a:rPr lang="en-US" sz="2666" dirty="0" err="1" smtClean="0"/>
              <a:t>png</a:t>
            </a:r>
            <a:r>
              <a:rPr lang="en-US" sz="2666" dirty="0" smtClean="0"/>
              <a:t> and a GIMP</a:t>
            </a:r>
            <a:r>
              <a:rPr lang="en-US" sz="2666" b="0" i="0" u="none" strike="noStrike" cap="none" dirty="0" smtClean="0">
                <a:solidFill>
                  <a:srgbClr val="000000"/>
                </a:solidFill>
                <a:latin typeface="Arial"/>
                <a:ea typeface="Arial"/>
                <a:cs typeface="Arial"/>
                <a:sym typeface="Arial"/>
                <a:rtl val="0"/>
              </a:rPr>
              <a:t> .</a:t>
            </a:r>
            <a:r>
              <a:rPr lang="en-US" sz="2666" b="0" i="0" u="none" strike="noStrike" cap="none" dirty="0" err="1" smtClean="0">
                <a:solidFill>
                  <a:srgbClr val="000000"/>
                </a:solidFill>
                <a:latin typeface="Arial"/>
                <a:ea typeface="Arial"/>
                <a:cs typeface="Arial"/>
                <a:sym typeface="Arial"/>
                <a:rtl val="0"/>
              </a:rPr>
              <a:t>xcf</a:t>
            </a:r>
            <a:r>
              <a:rPr lang="en-US" sz="2666" b="0" i="0" u="none" strike="noStrike" cap="none" dirty="0" smtClean="0">
                <a:solidFill>
                  <a:srgbClr val="000000"/>
                </a:solidFill>
                <a:latin typeface="Arial"/>
                <a:ea typeface="Arial"/>
                <a:cs typeface="Arial"/>
                <a:sym typeface="Arial"/>
                <a:rtl val="0"/>
              </a:rPr>
              <a:t> and</a:t>
            </a:r>
            <a:r>
              <a:rPr lang="en" sz="2666" b="0" i="0" u="none" strike="noStrike" cap="none" baseline="0" dirty="0" smtClean="0">
                <a:solidFill>
                  <a:srgbClr val="000000"/>
                </a:solidFill>
                <a:latin typeface="Arial"/>
                <a:ea typeface="Arial"/>
                <a:cs typeface="Arial"/>
                <a:sym typeface="Arial"/>
                <a:rtl val="0"/>
              </a:rPr>
              <a:t> </a:t>
            </a:r>
            <a:r>
              <a:rPr lang="en" sz="2666" b="0" i="0" u="none" strike="noStrike" cap="none" baseline="0" dirty="0">
                <a:solidFill>
                  <a:srgbClr val="000000"/>
                </a:solidFill>
                <a:latin typeface="Arial"/>
                <a:ea typeface="Arial"/>
                <a:cs typeface="Arial"/>
                <a:sym typeface="Arial"/>
                <a:rtl val="0"/>
              </a:rPr>
              <a:t>plus your work log in .pdf on Moodle by the due date (so 7 files)</a:t>
            </a:r>
          </a:p>
          <a:p>
            <a:pPr marL="0" marR="0" lvl="0" indent="0" algn="l" rtl="0">
              <a:lnSpc>
                <a:spcPct val="100000"/>
              </a:lnSpc>
              <a:spcBef>
                <a:spcPts val="0"/>
              </a:spcBef>
              <a:spcAft>
                <a:spcPts val="0"/>
              </a:spcAft>
              <a:buClr>
                <a:srgbClr val="000000"/>
              </a:buClr>
              <a:buFont typeface="Arial"/>
              <a:buNone/>
            </a:pPr>
            <a:endParaRPr sz="2666" b="0" i="0" u="none" strike="noStrike" cap="none" baseline="0" dirty="0">
              <a:solidFill>
                <a:srgbClr val="000000"/>
              </a:solidFill>
              <a:latin typeface="Arial"/>
              <a:ea typeface="Arial"/>
              <a:cs typeface="Arial"/>
              <a:sym typeface="Arial"/>
              <a:rtl val="0"/>
            </a:endParaRPr>
          </a:p>
          <a:p>
            <a:pPr marL="0" marR="0" lvl="0" indent="0" algn="ctr" rtl="0">
              <a:lnSpc>
                <a:spcPct val="100000"/>
              </a:lnSpc>
              <a:spcBef>
                <a:spcPts val="0"/>
              </a:spcBef>
              <a:spcAft>
                <a:spcPts val="0"/>
              </a:spcAft>
              <a:buClr>
                <a:srgbClr val="000000"/>
              </a:buClr>
              <a:buSzPct val="25000"/>
              <a:buFont typeface="Arial"/>
              <a:buNone/>
            </a:pPr>
            <a:r>
              <a:rPr lang="en" sz="2666" b="0" i="1" u="none" strike="noStrike" cap="none" baseline="0" dirty="0">
                <a:solidFill>
                  <a:srgbClr val="000000"/>
                </a:solidFill>
                <a:latin typeface="Arial"/>
                <a:ea typeface="Arial"/>
                <a:cs typeface="Arial"/>
                <a:sym typeface="Arial"/>
                <a:rtl val="0"/>
              </a:rPr>
              <a:t>if you submit your project at least 24 hours in advance, you can e-mail me to verify that it was submitted properly</a:t>
            </a:r>
          </a:p>
        </p:txBody>
      </p:sp>
    </p:spTree>
  </p:cSld>
  <p:clrMapOvr>
    <a:masterClrMapping/>
  </p:clrMapOvr>
  <p:transition xmlns:p14="http://schemas.microsoft.com/office/powerpoint/2010/mai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274318" y="274318"/>
            <a:ext cx="8663939" cy="891539"/>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Ubuntu"/>
              <a:buNone/>
            </a:pPr>
            <a:r>
              <a:rPr lang="en" sz="4266" b="0" i="0" u="none" strike="noStrike" cap="none" baseline="0">
                <a:solidFill>
                  <a:srgbClr val="000000"/>
                </a:solidFill>
                <a:latin typeface="Ubuntu"/>
                <a:ea typeface="Ubuntu"/>
                <a:cs typeface="Ubuntu"/>
                <a:sym typeface="Ubuntu"/>
                <a:rtl val="0"/>
              </a:rPr>
              <a:t>Work Log</a:t>
            </a:r>
          </a:p>
        </p:txBody>
      </p:sp>
      <p:sp>
        <p:nvSpPr>
          <p:cNvPr id="61" name="Shape 61"/>
          <p:cNvSpPr txBox="1">
            <a:spLocks noGrp="1"/>
          </p:cNvSpPr>
          <p:nvPr>
            <p:ph type="body" idx="1"/>
          </p:nvPr>
        </p:nvSpPr>
        <p:spPr>
          <a:xfrm>
            <a:off x="242942" y="1245033"/>
            <a:ext cx="8657999" cy="5104799"/>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 sz="1800" b="0" i="0" u="none" strike="noStrike" cap="none" baseline="0" dirty="0">
                <a:solidFill>
                  <a:srgbClr val="000000"/>
                </a:solidFill>
                <a:latin typeface="Arial"/>
                <a:ea typeface="Arial"/>
                <a:cs typeface="Arial"/>
                <a:sym typeface="Arial"/>
                <a:rtl val="0"/>
              </a:rPr>
              <a:t>This will be a document that keeps track of the time that you spent on the project, along with what you did at each sitting. Include any problems that arise and how you solve them. The format might be similar to the following:</a:t>
            </a:r>
          </a:p>
          <a:p>
            <a:pPr marL="0" marR="0" lvl="0" indent="0" algn="l" rtl="0">
              <a:lnSpc>
                <a:spcPct val="100000"/>
              </a:lnSpc>
              <a:spcBef>
                <a:spcPts val="0"/>
              </a:spcBef>
              <a:spcAft>
                <a:spcPts val="0"/>
              </a:spcAft>
              <a:buClr>
                <a:srgbClr val="000000"/>
              </a:buClr>
              <a:buFont typeface="Arial"/>
              <a:buNone/>
            </a:pPr>
            <a:endParaRPr sz="18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Font typeface="Arial"/>
              <a:buNone/>
            </a:pPr>
            <a:endParaRPr sz="18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times new roman"/>
              <a:buNone/>
            </a:pPr>
            <a:r>
              <a:rPr lang="en" sz="1800" b="1" i="0" u="none" strike="noStrike" cap="none" baseline="0" dirty="0">
                <a:solidFill>
                  <a:srgbClr val="000000"/>
                </a:solidFill>
                <a:latin typeface="times new roman"/>
                <a:ea typeface="times new roman"/>
                <a:cs typeface="times new roman"/>
                <a:sym typeface="times new roman"/>
                <a:rtl val="0"/>
              </a:rPr>
              <a:t>February 3, 2011  2:30-3:30</a:t>
            </a:r>
            <a:r>
              <a:rPr lang="en" sz="1800" b="0" i="0" u="none" strike="noStrike" cap="none" baseline="0" dirty="0">
                <a:solidFill>
                  <a:srgbClr val="000000"/>
                </a:solidFill>
                <a:latin typeface="times new roman"/>
                <a:ea typeface="times new roman"/>
                <a:cs typeface="times new roman"/>
                <a:sym typeface="times new roman"/>
                <a:rtl val="0"/>
              </a:rPr>
              <a:t>: Today I decided on my project goal. I plan to make a </a:t>
            </a:r>
            <a:r>
              <a:rPr lang="en-US" sz="1800" dirty="0" smtClean="0">
                <a:latin typeface="times new roman"/>
                <a:ea typeface="times new roman"/>
                <a:cs typeface="times new roman"/>
                <a:sym typeface="times new roman"/>
              </a:rPr>
              <a:t>sticker for my rock band </a:t>
            </a:r>
            <a:r>
              <a:rPr lang="en-US" sz="1800" dirty="0" err="1" smtClean="0">
                <a:latin typeface="times new roman"/>
                <a:ea typeface="times new roman"/>
                <a:cs typeface="times new roman"/>
                <a:sym typeface="times new roman"/>
              </a:rPr>
              <a:t>Polorhythmic</a:t>
            </a:r>
            <a:r>
              <a:rPr lang="en-US" sz="1800" dirty="0" smtClean="0">
                <a:latin typeface="times new roman"/>
                <a:ea typeface="times new roman"/>
                <a:cs typeface="times new roman"/>
                <a:sym typeface="times new roman"/>
              </a:rPr>
              <a:t> Hillbillies</a:t>
            </a:r>
            <a:r>
              <a:rPr lang="en" sz="1800" b="0" i="0" u="none" strike="noStrike" cap="none" baseline="0" dirty="0" smtClean="0">
                <a:solidFill>
                  <a:srgbClr val="000000"/>
                </a:solidFill>
                <a:latin typeface="times new roman"/>
                <a:ea typeface="times new roman"/>
                <a:cs typeface="times new roman"/>
                <a:sym typeface="times new roman"/>
                <a:rtl val="0"/>
              </a:rPr>
              <a:t>. </a:t>
            </a:r>
            <a:r>
              <a:rPr lang="en-US" sz="1800" b="0" i="0" u="none" strike="noStrike" cap="none" baseline="0" dirty="0" smtClean="0">
                <a:solidFill>
                  <a:srgbClr val="000000"/>
                </a:solidFill>
                <a:latin typeface="times new roman"/>
                <a:ea typeface="times new roman"/>
                <a:cs typeface="times new roman"/>
                <a:sym typeface="times new roman"/>
                <a:rtl val="0"/>
              </a:rPr>
              <a:t>I spent</a:t>
            </a:r>
            <a:r>
              <a:rPr lang="en-US" sz="1800" b="0" i="0" u="none" strike="noStrike" cap="none" dirty="0" smtClean="0">
                <a:solidFill>
                  <a:srgbClr val="000000"/>
                </a:solidFill>
                <a:latin typeface="times new roman"/>
                <a:ea typeface="times new roman"/>
                <a:cs typeface="times new roman"/>
                <a:sym typeface="times new roman"/>
                <a:rtl val="0"/>
              </a:rPr>
              <a:t> 10 minutes thinking about the concept, 70 minutes looking at cat videos, and 20 minutes extracting images from the videos.</a:t>
            </a:r>
            <a:endParaRPr lang="en-US" sz="1800" b="0" i="0" u="none" strike="noStrike" cap="none" baseline="0" dirty="0" smtClean="0">
              <a:solidFill>
                <a:srgbClr val="000000"/>
              </a:solidFill>
              <a:latin typeface="times new roman"/>
              <a:ea typeface="times new roman"/>
              <a:cs typeface="times new roman"/>
              <a:sym typeface="times new roman"/>
              <a:rtl val="0"/>
            </a:endParaRPr>
          </a:p>
          <a:p>
            <a:pPr marL="0" marR="0" lvl="0" indent="0" algn="l" rtl="0">
              <a:lnSpc>
                <a:spcPct val="100000"/>
              </a:lnSpc>
              <a:spcBef>
                <a:spcPts val="0"/>
              </a:spcBef>
              <a:spcAft>
                <a:spcPts val="0"/>
              </a:spcAft>
              <a:buClr>
                <a:srgbClr val="000000"/>
              </a:buClr>
              <a:buSzPct val="25000"/>
              <a:buFont typeface="times new roman"/>
              <a:buNone/>
            </a:pPr>
            <a:endParaRPr lang="en-US" sz="1800" dirty="0">
              <a:latin typeface="times new roman"/>
              <a:ea typeface="times new roman"/>
              <a:cs typeface="times new roman"/>
              <a:sym typeface="times new roman"/>
            </a:endParaRPr>
          </a:p>
        </p:txBody>
      </p:sp>
    </p:spTree>
  </p:cSld>
  <p:clrMapOvr>
    <a:masterClrMapping/>
  </p:clrMapOvr>
  <p:transition xmlns:p14="http://schemas.microsoft.com/office/powerpoint/2010/mai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274318" y="274318"/>
            <a:ext cx="8663939" cy="891539"/>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Ubuntu"/>
              <a:buNone/>
            </a:pPr>
            <a:r>
              <a:rPr lang="en" sz="4266" b="0" i="0" u="none" strike="noStrike" cap="none" baseline="0">
                <a:solidFill>
                  <a:srgbClr val="000000"/>
                </a:solidFill>
                <a:latin typeface="Ubuntu"/>
                <a:ea typeface="Ubuntu"/>
                <a:cs typeface="Ubuntu"/>
                <a:sym typeface="Ubuntu"/>
                <a:rtl val="0"/>
              </a:rPr>
              <a:t>Grading</a:t>
            </a:r>
          </a:p>
        </p:txBody>
      </p:sp>
      <p:sp>
        <p:nvSpPr>
          <p:cNvPr id="67" name="Shape 67"/>
          <p:cNvSpPr txBox="1">
            <a:spLocks noGrp="1"/>
          </p:cNvSpPr>
          <p:nvPr>
            <p:ph type="body" idx="1"/>
          </p:nvPr>
        </p:nvSpPr>
        <p:spPr>
          <a:xfrm>
            <a:off x="274318" y="1645918"/>
            <a:ext cx="8663939" cy="5006338"/>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 sz="2400" b="0" i="0" u="none" strike="noStrike" cap="none" baseline="0">
                <a:solidFill>
                  <a:srgbClr val="000000"/>
                </a:solidFill>
                <a:latin typeface="Arial"/>
                <a:ea typeface="Arial"/>
                <a:cs typeface="Arial"/>
                <a:sym typeface="Arial"/>
                <a:rtl val="0"/>
              </a:rPr>
              <a:t>Grading on these types of projects has some level of subjectivity, but that will be limited to 15%. The remaining will be based on the above requirements and the report.</a:t>
            </a:r>
          </a:p>
          <a:p>
            <a:pPr marL="0" marR="0" lvl="0" indent="0" algn="l" rtl="0">
              <a:lnSpc>
                <a:spcPct val="100000"/>
              </a:lnSpc>
              <a:spcBef>
                <a:spcPts val="0"/>
              </a:spcBef>
              <a:spcAft>
                <a:spcPts val="0"/>
              </a:spcAft>
              <a:buClr>
                <a:srgbClr val="000000"/>
              </a:buClr>
              <a:buFont typeface="Arial"/>
              <a:buNone/>
            </a:pPr>
            <a:endParaRPr sz="2400" b="0" i="0" u="none" strike="noStrike" cap="none" baseline="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400" b="1" i="0" u="none" strike="noStrike" cap="none" baseline="0">
                <a:solidFill>
                  <a:srgbClr val="000000"/>
                </a:solidFill>
                <a:latin typeface="Arial"/>
                <a:ea typeface="Arial"/>
                <a:cs typeface="Arial"/>
                <a:sym typeface="Arial"/>
                <a:rtl val="0"/>
              </a:rPr>
              <a:t>60%</a:t>
            </a:r>
            <a:r>
              <a:rPr lang="en" sz="2400" b="0" i="0" u="none" strike="noStrike" cap="none" baseline="0">
                <a:solidFill>
                  <a:srgbClr val="000000"/>
                </a:solidFill>
                <a:latin typeface="Arial"/>
                <a:ea typeface="Arial"/>
                <a:cs typeface="Arial"/>
                <a:sym typeface="Arial"/>
                <a:rtl val="0"/>
              </a:rPr>
              <a:t>: Each of the first six requirements above count for 10%.</a:t>
            </a:r>
          </a:p>
          <a:p>
            <a:pPr marL="0" marR="0" lvl="0" indent="0" algn="l" rtl="0">
              <a:lnSpc>
                <a:spcPct val="100000"/>
              </a:lnSpc>
              <a:spcBef>
                <a:spcPts val="0"/>
              </a:spcBef>
              <a:spcAft>
                <a:spcPts val="0"/>
              </a:spcAft>
              <a:buClr>
                <a:srgbClr val="000000"/>
              </a:buClr>
              <a:buFont typeface="Arial"/>
              <a:buNone/>
            </a:pPr>
            <a:endParaRPr sz="2400" b="0" i="0" u="none" strike="noStrike" cap="none" baseline="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400" b="1" i="0" u="none" strike="noStrike" cap="none" baseline="0">
                <a:solidFill>
                  <a:srgbClr val="000000"/>
                </a:solidFill>
                <a:latin typeface="Arial"/>
                <a:ea typeface="Arial"/>
                <a:cs typeface="Arial"/>
                <a:sym typeface="Arial"/>
                <a:rtl val="0"/>
              </a:rPr>
              <a:t>25%</a:t>
            </a:r>
            <a:r>
              <a:rPr lang="en" sz="2400" b="0" i="0" u="none" strike="noStrike" cap="none" baseline="0">
                <a:solidFill>
                  <a:srgbClr val="000000"/>
                </a:solidFill>
                <a:latin typeface="Arial"/>
                <a:ea typeface="Arial"/>
                <a:cs typeface="Arial"/>
                <a:sym typeface="Arial"/>
                <a:rtl val="0"/>
              </a:rPr>
              <a:t>: Work log. You must have spent at least 4 hours outside of class on this project, and the type of work that you did at each sitting should be documented above.  You should have worked on the project in at least 5 different sessions (5% each).</a:t>
            </a:r>
          </a:p>
          <a:p>
            <a:pPr marL="0" marR="0" lvl="0" indent="0" algn="l" rtl="0">
              <a:lnSpc>
                <a:spcPct val="100000"/>
              </a:lnSpc>
              <a:spcBef>
                <a:spcPts val="0"/>
              </a:spcBef>
              <a:spcAft>
                <a:spcPts val="0"/>
              </a:spcAft>
              <a:buClr>
                <a:srgbClr val="000000"/>
              </a:buClr>
              <a:buFont typeface="Arial"/>
              <a:buNone/>
            </a:pPr>
            <a:endParaRPr sz="2400" b="0" i="0" u="none" strike="noStrike" cap="none" baseline="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400" b="1" i="0" u="none" strike="noStrike" cap="none" baseline="0">
                <a:solidFill>
                  <a:srgbClr val="000000"/>
                </a:solidFill>
                <a:latin typeface="Arial"/>
                <a:ea typeface="Arial"/>
                <a:cs typeface="Arial"/>
                <a:sym typeface="Arial"/>
                <a:rtl val="0"/>
              </a:rPr>
              <a:t>15%</a:t>
            </a:r>
            <a:r>
              <a:rPr lang="en" sz="2400" b="0" i="0" u="none" strike="noStrike" cap="none" baseline="0">
                <a:solidFill>
                  <a:srgbClr val="000000"/>
                </a:solidFill>
                <a:latin typeface="Arial"/>
                <a:ea typeface="Arial"/>
                <a:cs typeface="Arial"/>
                <a:sym typeface="Arial"/>
                <a:rtl val="0"/>
              </a:rPr>
              <a:t>: This will be a subjective measure of quality and creativity.</a:t>
            </a:r>
          </a:p>
        </p:txBody>
      </p:sp>
    </p:spTree>
  </p:cSld>
  <p:clrMapOvr>
    <a:masterClrMapping/>
  </p:clrMapOvr>
  <p:transition xmlns:p14="http://schemas.microsoft.com/office/powerpoint/2010/mai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274318" y="274318"/>
            <a:ext cx="8663939" cy="891539"/>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Ubuntu"/>
              <a:buNone/>
            </a:pPr>
            <a:r>
              <a:rPr lang="en" sz="4266" b="0" i="0" u="none" strike="noStrike" cap="none" baseline="0">
                <a:solidFill>
                  <a:srgbClr val="000000"/>
                </a:solidFill>
                <a:latin typeface="Ubuntu"/>
                <a:ea typeface="Ubuntu"/>
                <a:cs typeface="Ubuntu"/>
                <a:sym typeface="Ubuntu"/>
                <a:rtl val="0"/>
              </a:rPr>
              <a:t>Resources</a:t>
            </a:r>
          </a:p>
        </p:txBody>
      </p:sp>
      <p:sp>
        <p:nvSpPr>
          <p:cNvPr id="73" name="Shape 73"/>
          <p:cNvSpPr txBox="1">
            <a:spLocks noGrp="1"/>
          </p:cNvSpPr>
          <p:nvPr>
            <p:ph type="body" idx="1"/>
          </p:nvPr>
        </p:nvSpPr>
        <p:spPr>
          <a:xfrm>
            <a:off x="274318" y="1645918"/>
            <a:ext cx="8663939" cy="5006338"/>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 sz="2400" b="0" i="0" u="none" strike="noStrike" cap="none" baseline="0" dirty="0">
                <a:solidFill>
                  <a:srgbClr val="000000"/>
                </a:solidFill>
                <a:latin typeface="Arial"/>
                <a:ea typeface="Arial"/>
                <a:cs typeface="Arial"/>
                <a:sym typeface="Arial"/>
                <a:rtl val="0"/>
              </a:rPr>
              <a:t>1) </a:t>
            </a:r>
            <a:r>
              <a:rPr lang="en" sz="2400" b="0" i="0" u="none" strike="noStrike" cap="none" baseline="0" dirty="0" smtClean="0">
                <a:solidFill>
                  <a:srgbClr val="000000"/>
                </a:solidFill>
                <a:latin typeface="Arial"/>
                <a:ea typeface="Arial"/>
                <a:cs typeface="Arial"/>
                <a:sym typeface="Arial"/>
                <a:hlinkClick r:id="rId3"/>
                <a:rtl val="0"/>
              </a:rPr>
              <a:t>Sticker Guy</a:t>
            </a:r>
            <a:r>
              <a:rPr lang="en" sz="2400" b="0" i="0" u="none" strike="noStrike" cap="none" baseline="0" dirty="0" smtClean="0">
                <a:solidFill>
                  <a:srgbClr val="000000"/>
                </a:solidFill>
                <a:latin typeface="Arial"/>
                <a:ea typeface="Arial"/>
                <a:cs typeface="Arial"/>
                <a:sym typeface="Arial"/>
                <a:rtl val="0"/>
              </a:rPr>
              <a:t> </a:t>
            </a:r>
            <a:r>
              <a:rPr lang="en-US" sz="2400" b="0" i="0" u="none" strike="noStrike" cap="none" baseline="0" dirty="0" smtClean="0">
                <a:solidFill>
                  <a:srgbClr val="000000"/>
                </a:solidFill>
                <a:latin typeface="Arial"/>
                <a:ea typeface="Arial"/>
                <a:cs typeface="Arial"/>
                <a:sym typeface="Arial"/>
                <a:rtl val="0"/>
              </a:rPr>
              <a:t>or </a:t>
            </a:r>
            <a:r>
              <a:rPr lang="en-US" sz="2400" b="0" i="0" u="none" strike="noStrike" cap="none" baseline="0" dirty="0" smtClean="0">
                <a:solidFill>
                  <a:srgbClr val="000000"/>
                </a:solidFill>
                <a:latin typeface="Arial"/>
                <a:ea typeface="Arial"/>
                <a:cs typeface="Arial"/>
                <a:sym typeface="Arial"/>
                <a:hlinkClick r:id="rId4"/>
                <a:rtl val="0"/>
              </a:rPr>
              <a:t>Sticker Robot </a:t>
            </a:r>
            <a:r>
              <a:rPr lang="en" sz="2400" b="0" i="0" u="none" strike="noStrike" cap="none" baseline="0" dirty="0" smtClean="0">
                <a:solidFill>
                  <a:srgbClr val="000000"/>
                </a:solidFill>
                <a:latin typeface="Arial"/>
                <a:ea typeface="Arial"/>
                <a:cs typeface="Arial"/>
                <a:sym typeface="Arial"/>
                <a:rtl val="0"/>
              </a:rPr>
              <a:t>-- </a:t>
            </a:r>
            <a:r>
              <a:rPr lang="en" sz="2400" b="0" i="0" u="none" strike="noStrike" cap="none" baseline="0" dirty="0">
                <a:solidFill>
                  <a:srgbClr val="000000"/>
                </a:solidFill>
                <a:latin typeface="Arial"/>
                <a:ea typeface="Arial"/>
                <a:cs typeface="Arial"/>
                <a:sym typeface="Arial"/>
                <a:rtl val="0"/>
              </a:rPr>
              <a:t>see lots of examples and find templates here.</a:t>
            </a:r>
          </a:p>
          <a:p>
            <a:pPr marL="0" marR="0" lvl="0" indent="0" algn="l" rtl="0">
              <a:lnSpc>
                <a:spcPct val="100000"/>
              </a:lnSpc>
              <a:spcBef>
                <a:spcPts val="0"/>
              </a:spcBef>
              <a:spcAft>
                <a:spcPts val="0"/>
              </a:spcAft>
              <a:buClr>
                <a:srgbClr val="000000"/>
              </a:buClr>
              <a:buFont typeface="Arial"/>
              <a:buNone/>
            </a:pPr>
            <a:endParaRPr sz="24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400" b="0" i="0" u="none" strike="noStrike" cap="none" baseline="0" dirty="0">
                <a:solidFill>
                  <a:srgbClr val="000000"/>
                </a:solidFill>
                <a:latin typeface="Arial"/>
                <a:ea typeface="Arial"/>
                <a:cs typeface="Arial"/>
                <a:sym typeface="Arial"/>
                <a:rtl val="0"/>
              </a:rPr>
              <a:t>2) Get some free images: commons.wikimedia.org</a:t>
            </a:r>
          </a:p>
          <a:p>
            <a:pPr marL="0" marR="0" lvl="0" indent="0" algn="l" rtl="0">
              <a:lnSpc>
                <a:spcPct val="100000"/>
              </a:lnSpc>
              <a:spcBef>
                <a:spcPts val="0"/>
              </a:spcBef>
              <a:spcAft>
                <a:spcPts val="0"/>
              </a:spcAft>
              <a:buClr>
                <a:srgbClr val="000000"/>
              </a:buClr>
              <a:buFont typeface="Arial"/>
              <a:buNone/>
            </a:pPr>
            <a:endParaRPr sz="24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400" b="0" i="0" u="none" strike="noStrike" cap="none" baseline="0" dirty="0">
                <a:solidFill>
                  <a:srgbClr val="000000"/>
                </a:solidFill>
                <a:latin typeface="Arial"/>
                <a:ea typeface="Arial"/>
                <a:cs typeface="Arial"/>
                <a:sym typeface="Arial"/>
                <a:rtl val="0"/>
              </a:rPr>
              <a:t>3) Get some free icons: thenounproject.com</a:t>
            </a:r>
          </a:p>
          <a:p>
            <a:pPr marL="0" marR="0" lvl="0" indent="0" algn="l" rtl="0">
              <a:lnSpc>
                <a:spcPct val="100000"/>
              </a:lnSpc>
              <a:spcBef>
                <a:spcPts val="0"/>
              </a:spcBef>
              <a:spcAft>
                <a:spcPts val="0"/>
              </a:spcAft>
              <a:buClr>
                <a:srgbClr val="000000"/>
              </a:buClr>
              <a:buFont typeface="Arial"/>
              <a:buNone/>
            </a:pPr>
            <a:endParaRPr sz="2400" b="0" i="0" u="none" strike="noStrike" cap="none" baseline="0" dirty="0">
              <a:solidFill>
                <a:srgbClr val="000000"/>
              </a:solidFill>
              <a:latin typeface="Arial"/>
              <a:ea typeface="Arial"/>
              <a:cs typeface="Arial"/>
              <a:sym typeface="Arial"/>
              <a:rtl val="0"/>
            </a:endParaRPr>
          </a:p>
          <a:p>
            <a:pPr marL="0" marR="0" lvl="0" indent="0" algn="l" rtl="0">
              <a:lnSpc>
                <a:spcPct val="100000"/>
              </a:lnSpc>
              <a:spcBef>
                <a:spcPts val="0"/>
              </a:spcBef>
              <a:spcAft>
                <a:spcPts val="0"/>
              </a:spcAft>
              <a:buClr>
                <a:srgbClr val="000000"/>
              </a:buClr>
              <a:buSzPct val="25000"/>
              <a:buFont typeface="Arial"/>
              <a:buNone/>
            </a:pPr>
            <a:r>
              <a:rPr lang="en" sz="2400" b="0" i="0" u="none" strike="noStrike" cap="none" baseline="0" dirty="0">
                <a:solidFill>
                  <a:srgbClr val="000000"/>
                </a:solidFill>
                <a:latin typeface="Arial"/>
                <a:ea typeface="Arial"/>
                <a:cs typeface="Arial"/>
                <a:sym typeface="Arial"/>
                <a:rtl val="0"/>
              </a:rPr>
              <a:t>3) Inkscape: </a:t>
            </a:r>
            <a:r>
              <a:rPr lang="en" sz="2400" b="0" i="0" u="sng" strike="noStrike" cap="none" baseline="0" dirty="0">
                <a:solidFill>
                  <a:schemeClr val="hlink"/>
                </a:solidFill>
                <a:latin typeface="Arial"/>
                <a:ea typeface="Arial"/>
                <a:cs typeface="Arial"/>
                <a:sym typeface="Arial"/>
                <a:hlinkClick r:id="rId5"/>
                <a:rtl val="0"/>
              </a:rPr>
              <a:t>http://inkscape.org/download/?lang=en</a:t>
            </a:r>
          </a:p>
          <a:p>
            <a:pPr marL="0" marR="0" lvl="0" indent="0" algn="l" rtl="0">
              <a:lnSpc>
                <a:spcPct val="100000"/>
              </a:lnSpc>
              <a:spcBef>
                <a:spcPts val="0"/>
              </a:spcBef>
              <a:spcAft>
                <a:spcPts val="0"/>
              </a:spcAft>
              <a:buClr>
                <a:srgbClr val="000000"/>
              </a:buClr>
              <a:buFont typeface="Arial"/>
              <a:buNone/>
            </a:pPr>
            <a:endParaRPr sz="2400" b="0" i="0" u="sng" strike="noStrike" cap="none" baseline="0" dirty="0">
              <a:solidFill>
                <a:schemeClr val="hlink"/>
              </a:solidFill>
              <a:latin typeface="Arial"/>
              <a:ea typeface="Arial"/>
              <a:cs typeface="Arial"/>
              <a:sym typeface="Arial"/>
              <a:hlinkClick r:id="rId5"/>
              <a:rtl val="0"/>
            </a:endParaRPr>
          </a:p>
          <a:p>
            <a:pPr marL="0" marR="0" lvl="0" indent="0" algn="l" rtl="0">
              <a:lnSpc>
                <a:spcPct val="100000"/>
              </a:lnSpc>
              <a:spcBef>
                <a:spcPts val="0"/>
              </a:spcBef>
              <a:spcAft>
                <a:spcPts val="0"/>
              </a:spcAft>
              <a:buClr>
                <a:srgbClr val="000000"/>
              </a:buClr>
              <a:buSzPct val="25000"/>
              <a:buFont typeface="Arial"/>
              <a:buNone/>
            </a:pPr>
            <a:r>
              <a:rPr lang="en" sz="2400" b="0" i="0" u="none" strike="noStrike" cap="none" baseline="0" dirty="0">
                <a:solidFill>
                  <a:srgbClr val="000000"/>
                </a:solidFill>
                <a:latin typeface="Arial"/>
                <a:ea typeface="Arial"/>
                <a:cs typeface="Arial"/>
                <a:sym typeface="Arial"/>
                <a:rtl val="0"/>
              </a:rPr>
              <a:t>4) GIMP: </a:t>
            </a:r>
            <a:r>
              <a:rPr lang="en" sz="2400" b="0" i="0" u="sng" strike="noStrike" cap="none" baseline="0" dirty="0">
                <a:solidFill>
                  <a:schemeClr val="hlink"/>
                </a:solidFill>
                <a:latin typeface="Arial"/>
                <a:ea typeface="Arial"/>
                <a:cs typeface="Arial"/>
                <a:sym typeface="Arial"/>
                <a:hlinkClick r:id="rId6"/>
                <a:rtl val="0"/>
              </a:rPr>
              <a:t>http://www.gimp.org/downloads/</a:t>
            </a:r>
          </a:p>
          <a:p>
            <a:pPr marL="0" marR="0" lvl="0" indent="0" algn="l" rtl="0">
              <a:lnSpc>
                <a:spcPct val="100000"/>
              </a:lnSpc>
              <a:spcBef>
                <a:spcPts val="0"/>
              </a:spcBef>
              <a:spcAft>
                <a:spcPts val="0"/>
              </a:spcAft>
              <a:buClr>
                <a:srgbClr val="000000"/>
              </a:buClr>
              <a:buFont typeface="Arial"/>
              <a:buNone/>
            </a:pPr>
            <a:endParaRPr sz="2400" b="0" i="0" u="sng" strike="noStrike" cap="none" baseline="0" dirty="0">
              <a:solidFill>
                <a:schemeClr val="hlink"/>
              </a:solidFill>
              <a:latin typeface="Arial"/>
              <a:ea typeface="Arial"/>
              <a:cs typeface="Arial"/>
              <a:sym typeface="Arial"/>
              <a:hlinkClick r:id="rId6"/>
              <a:rtl val="0"/>
            </a:endParaRPr>
          </a:p>
          <a:p>
            <a:pPr marL="0" marR="0" lvl="0" indent="0" algn="l" rtl="0">
              <a:lnSpc>
                <a:spcPct val="100000"/>
              </a:lnSpc>
              <a:spcBef>
                <a:spcPts val="0"/>
              </a:spcBef>
              <a:spcAft>
                <a:spcPts val="0"/>
              </a:spcAft>
              <a:buClr>
                <a:srgbClr val="000000"/>
              </a:buClr>
              <a:buSzPct val="25000"/>
              <a:buFont typeface="Arial"/>
              <a:buNone/>
            </a:pPr>
            <a:r>
              <a:rPr lang="en" sz="2400" b="0" i="0" u="none" strike="noStrike" cap="none" baseline="0" dirty="0">
                <a:solidFill>
                  <a:srgbClr val="000000"/>
                </a:solidFill>
                <a:latin typeface="Arial"/>
                <a:ea typeface="Arial"/>
                <a:cs typeface="Arial"/>
                <a:sym typeface="Arial"/>
                <a:rtl val="0"/>
              </a:rPr>
              <a:t>If you have problems </a:t>
            </a:r>
            <a:r>
              <a:rPr lang="en" sz="2400" b="0" i="0" u="none" strike="noStrike" cap="none" baseline="0" dirty="0" smtClean="0">
                <a:solidFill>
                  <a:srgbClr val="000000"/>
                </a:solidFill>
                <a:latin typeface="Arial"/>
                <a:ea typeface="Arial"/>
                <a:cs typeface="Arial"/>
                <a:sym typeface="Arial"/>
                <a:rtl val="0"/>
              </a:rPr>
              <a:t>installing</a:t>
            </a:r>
            <a:r>
              <a:rPr lang="en-US" sz="2400" b="0" i="0" u="none" strike="noStrike" cap="none" dirty="0" smtClean="0">
                <a:solidFill>
                  <a:srgbClr val="000000"/>
                </a:solidFill>
                <a:latin typeface="Arial"/>
                <a:ea typeface="Arial"/>
                <a:cs typeface="Arial"/>
                <a:sym typeface="Arial"/>
                <a:rtl val="0"/>
              </a:rPr>
              <a:t> and </a:t>
            </a:r>
            <a:r>
              <a:rPr lang="en" sz="2400" b="0" i="0" u="none" strike="noStrike" cap="none" baseline="0" dirty="0" smtClean="0">
                <a:solidFill>
                  <a:srgbClr val="000000"/>
                </a:solidFill>
                <a:latin typeface="Arial"/>
                <a:ea typeface="Arial"/>
                <a:cs typeface="Arial"/>
                <a:sym typeface="Arial"/>
                <a:rtl val="0"/>
              </a:rPr>
              <a:t>downloading </a:t>
            </a:r>
            <a:r>
              <a:rPr lang="en" sz="2400" b="0" i="0" u="none" strike="noStrike" cap="none" baseline="0" dirty="0">
                <a:solidFill>
                  <a:srgbClr val="000000"/>
                </a:solidFill>
                <a:latin typeface="Arial"/>
                <a:ea typeface="Arial"/>
                <a:cs typeface="Arial"/>
                <a:sym typeface="Arial"/>
                <a:rtl val="0"/>
              </a:rPr>
              <a:t>GIMP or Inkscape, let me know ASAP.</a:t>
            </a:r>
          </a:p>
        </p:txBody>
      </p:sp>
    </p:spTree>
  </p:cSld>
  <p:clrMapOvr>
    <a:masterClrMapping/>
  </p:clrMapOvr>
  <p:transition xmlns:p14="http://schemas.microsoft.com/office/powerpoint/2010/main" spd="slow">
    <p:cut/>
  </p:transition>
</p:sld>
</file>

<file path=ppt/theme/theme1.xml><?xml version="1.0" encoding="utf-8"?>
<a:theme xmlns:a="http://schemas.openxmlformats.org/drawingml/2006/main" name="Custom Them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blank">
      <a:dk1>
        <a:srgbClr val="000000"/>
      </a:dk1>
      <a:lt1>
        <a:srgbClr val="FFFFFF"/>
      </a:lt1>
      <a:dk2>
        <a:srgbClr val="073763"/>
      </a:dk2>
      <a:lt2>
        <a:srgbClr val="CFE2F3"/>
      </a:lt2>
      <a:accent1>
        <a:srgbClr val="404040"/>
      </a:accent1>
      <a:accent2>
        <a:srgbClr val="808080"/>
      </a:accent2>
      <a:accent3>
        <a:srgbClr val="C0C0C0"/>
      </a:accent3>
      <a:accent4>
        <a:srgbClr val="396187"/>
      </a:accent4>
      <a:accent5>
        <a:srgbClr val="6B8CAB"/>
      </a:accent5>
      <a:accent6>
        <a:srgbClr val="9DB7CF"/>
      </a:accent6>
      <a:hlink>
        <a:srgbClr val="0000EE"/>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342</Words>
  <Application>Microsoft Macintosh PowerPoint</Application>
  <PresentationFormat>On-screen Show (4:3)</PresentationFormat>
  <Paragraphs>49</Paragraphs>
  <Slides>7</Slides>
  <Notes>7</Notes>
  <HiddenSlides>0</HiddenSlides>
  <MMClips>0</MMClips>
  <ScaleCrop>false</ScaleCrop>
  <HeadingPairs>
    <vt:vector size="4" baseType="variant">
      <vt:variant>
        <vt:lpstr>Theme</vt:lpstr>
      </vt:variant>
      <vt:variant>
        <vt:i4>2</vt:i4>
      </vt:variant>
      <vt:variant>
        <vt:lpstr>Slide Titles</vt:lpstr>
      </vt:variant>
      <vt:variant>
        <vt:i4>7</vt:i4>
      </vt:variant>
    </vt:vector>
  </HeadingPairs>
  <TitlesOfParts>
    <vt:vector size="9" baseType="lpstr">
      <vt:lpstr>Custom Theme</vt:lpstr>
      <vt:lpstr>Custom Theme</vt:lpstr>
      <vt:lpstr>PowerPoint Presentation</vt:lpstr>
      <vt:lpstr>Goal</vt:lpstr>
      <vt:lpstr>Requirements</vt:lpstr>
      <vt:lpstr>Requirements (continued)</vt:lpstr>
      <vt:lpstr>Work Log</vt:lpstr>
      <vt:lpstr>Grading</vt:lpstr>
      <vt:lpstr>Resources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 Dean Brock</cp:lastModifiedBy>
  <cp:revision>4</cp:revision>
  <dcterms:modified xsi:type="dcterms:W3CDTF">2015-10-15T12:32:30Z</dcterms:modified>
</cp:coreProperties>
</file>