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5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1.xml" ContentType="application/vnd.openxmlformats-officedocument.theme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64" r:id="rId4"/>
    <p:sldMasterId id="2147483665" r:id="rId5"/>
    <p:sldMasterId id="2147483666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1.xml" Type="http://schemas.openxmlformats.org/officeDocument/2006/relationships/slide" Id="rId18"/><Relationship Target="slides/slide10.xml" Type="http://schemas.openxmlformats.org/officeDocument/2006/relationships/slide" Id="rId17"/><Relationship Target="slides/slide9.xml" Type="http://schemas.openxmlformats.org/officeDocument/2006/relationships/slide" Id="rId16"/><Relationship Target="slides/slide8.xml" Type="http://schemas.openxmlformats.org/officeDocument/2006/relationships/slide" Id="rId15"/><Relationship Target="slides/slide7.xml" Type="http://schemas.openxmlformats.org/officeDocument/2006/relationships/slide" Id="rId14"/><Relationship Target="presProps.xml" Type="http://schemas.openxmlformats.org/officeDocument/2006/relationships/presProps" Id="rId2"/><Relationship Target="slides/slide5.xml" Type="http://schemas.openxmlformats.org/officeDocument/2006/relationships/slide" Id="rId12"/><Relationship Target="slides/slide6.xml" Type="http://schemas.openxmlformats.org/officeDocument/2006/relationships/slide" Id="rId13"/><Relationship Target="theme/theme5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3.xml" Type="http://schemas.openxmlformats.org/officeDocument/2006/relationships/slide" Id="rId10"/><Relationship Target="tableStyles.xml" Type="http://schemas.openxmlformats.org/officeDocument/2006/relationships/tableStyles" Id="rId3"/><Relationship Target="slides/slide4.xml" Type="http://schemas.openxmlformats.org/officeDocument/2006/relationships/slide" Id="rId11"/><Relationship Target="slides/slide2.xml" Type="http://schemas.openxmlformats.org/officeDocument/2006/relationships/slide" Id="rId9"/><Relationship Target="slideMasters/slideMaster3.xml" Type="http://schemas.openxmlformats.org/officeDocument/2006/relationships/slideMaster" Id="rId6"/><Relationship Target="slideMasters/slideMaster2.xml" Type="http://schemas.openxmlformats.org/officeDocument/2006/relationships/slideMaster" Id="rId5"/><Relationship Target="slides/slide1.xml" Type="http://schemas.openxmlformats.org/officeDocument/2006/relationships/slide" Id="rId8"/><Relationship Target="notesMasters/notesMaster1.xml" Type="http://schemas.openxmlformats.org/officeDocument/2006/relationships/notesMaster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100" i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66" name="Shape 3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7" name="Shape 367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68" name="Shape 3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100" i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2" name="Shape 3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3" name="Shape 373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74" name="Shape 3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100" i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100" i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100" i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100" i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100" i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100" i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9" name="Shape 1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0" name="Shape 190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100" i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7" name="Shape 2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8" name="Shape 248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9" name="Shape 2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100" i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6" name="Shape 3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7" name="Shape 307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8" name="Shape 30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100" i="0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12.xml.rels><?xml version="1.0" encoding="UTF-8" standalone="yes"?><Relationships xmlns="http://schemas.openxmlformats.org/package/2006/relationships"><Relationship Target="../slideMasters/slideMaster3.xml" Type="http://schemas.openxmlformats.org/officeDocument/2006/relationships/slideMaster" Id="rId1"/></Relationships>
</file>

<file path=ppt/slideLayouts/_rels/slideLayout13.xml.rels><?xml version="1.0" encoding="UTF-8" standalone="yes"?><Relationships xmlns="http://schemas.openxmlformats.org/package/2006/relationships"><Relationship Target="../slideMasters/slideMaster3.xml" Type="http://schemas.openxmlformats.org/officeDocument/2006/relationships/slideMaster" Id="rId1"/></Relationships>
</file>

<file path=ppt/slideLayouts/_rels/slideLayout14.xml.rels><?xml version="1.0" encoding="UTF-8" standalone="yes"?><Relationships xmlns="http://schemas.openxmlformats.org/package/2006/relationships"><Relationship Target="../slideMasters/slideMaster3.xml" Type="http://schemas.openxmlformats.org/officeDocument/2006/relationships/slideMaster" Id="rId1"/></Relationships>
</file>

<file path=ppt/slideLayouts/_rels/slideLayout15.xml.rels><?xml version="1.0" encoding="UTF-8" standalone="yes"?><Relationships xmlns="http://schemas.openxmlformats.org/package/2006/relationships"><Relationship Target="../slideMasters/slideMaster3.xml" Type="http://schemas.openxmlformats.org/officeDocument/2006/relationships/slideMaster" Id="rId1"/></Relationships>
</file>

<file path=ppt/slideLayouts/_rels/slideLayout16.xml.rels><?xml version="1.0" encoding="UTF-8" standalone="yes"?><Relationships xmlns="http://schemas.openxmlformats.org/package/2006/relationships"><Relationship Target="../slideMasters/slideMaster3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2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2111123" x="685800"/>
            <a:ext cy="1546473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marR="0" indent="3048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algn="ctr" rtl="0" marR="0" indent="3048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algn="ctr" rtl="0" marR="0" indent="30480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3pPr>
            <a:lvl4pPr algn="ctr" rtl="0" marR="0" indent="30480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4pPr>
            <a:lvl5pPr algn="ctr" rtl="0" marR="0" indent="30480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5pPr>
            <a:lvl6pPr algn="ctr" rtl="0" marR="0" indent="30480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6pPr>
            <a:lvl7pPr algn="ctr" rtl="0" marR="0" indent="30480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7pPr>
            <a:lvl8pPr algn="ctr" rtl="0" marR="0" indent="30480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8pPr>
            <a:lvl9pPr algn="ctr" rtl="0" marR="0" indent="30480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1pPr>
            <a:lvl2pPr algn="ctr" rtl="0" marR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2pPr>
            <a:lvl3pPr algn="ctr" rtl="0" marR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3pPr>
            <a:lvl4pPr algn="ctr" rtl="0" marR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4pPr>
            <a:lvl5pPr algn="ctr" rtl="0" marR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5pPr>
            <a:lvl6pPr algn="ctr" rtl="0" marR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6pPr>
            <a:lvl7pPr algn="ctr" rtl="0" marR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7pPr>
            <a:lvl8pPr algn="ctr" rtl="0" marR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8pPr>
            <a:lvl9pPr algn="ctr" rtl="0" marR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woColTx"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y="274318" x="274318"/>
            <a:ext cy="822960" cx="85953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1645918" x="274318"/>
            <a:ext cy="4937759" cx="402336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2" type="body"/>
          </p:nvPr>
        </p:nvSpPr>
        <p:spPr>
          <a:xfrm>
            <a:off y="1645918" x="4846319"/>
            <a:ext cy="4937759" cx="402336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_ONLY"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idx="1" type="body"/>
          </p:nvPr>
        </p:nvSpPr>
        <p:spPr>
          <a:xfrm>
            <a:off y="6035039" x="274318"/>
            <a:ext cy="548639" cx="85953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defRPr/>
            </a:lvl1pPr>
            <a:lvl2pPr algn="ctr" rtl="0">
              <a:spcBef>
                <a:spcPts val="0"/>
              </a:spcBef>
              <a:defRPr/>
            </a:lvl2pPr>
            <a:lvl3pPr algn="ctr" rtl="0">
              <a:spcBef>
                <a:spcPts val="0"/>
              </a:spcBef>
              <a:defRPr/>
            </a:lvl3pPr>
            <a:lvl4pPr algn="ctr" rtl="0">
              <a:spcBef>
                <a:spcPts val="0"/>
              </a:spcBef>
              <a:defRPr/>
            </a:lvl4pPr>
            <a:lvl5pPr algn="ctr" rtl="0">
              <a:spcBef>
                <a:spcPts val="0"/>
              </a:spcBef>
              <a:defRPr/>
            </a:lvl5pPr>
            <a:lvl6pPr algn="ctr" rtl="0">
              <a:spcBef>
                <a:spcPts val="0"/>
              </a:spcBef>
              <a:defRPr/>
            </a:lvl6pPr>
            <a:lvl7pPr algn="ctr" rtl="0">
              <a:spcBef>
                <a:spcPts val="0"/>
              </a:spcBef>
              <a:defRPr/>
            </a:lvl7pPr>
            <a:lvl8pPr algn="ctr" rtl="0">
              <a:spcBef>
                <a:spcPts val="0"/>
              </a:spcBef>
              <a:defRPr/>
            </a:lvl8pPr>
            <a:lvl9pPr algn="ctr"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x"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y="274318" x="274318"/>
            <a:ext cy="822960" cx="85953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1645918" x="274318"/>
            <a:ext cy="4937759" cx="85953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"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type="ctrTitle"/>
          </p:nvPr>
        </p:nvSpPr>
        <p:spPr>
          <a:xfrm>
            <a:off y="2743200" x="822958"/>
            <a:ext cy="1097279" cx="749808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algn="ctr" rtl="0" marR="0" indent="0" marL="0">
              <a:spcBef>
                <a:spcPts val="0"/>
              </a:spcBef>
              <a:defRPr/>
            </a:lvl3pPr>
            <a:lvl4pPr algn="ctr" rtl="0" marR="0" indent="0" marL="0">
              <a:spcBef>
                <a:spcPts val="0"/>
              </a:spcBef>
              <a:defRPr/>
            </a:lvl4pPr>
            <a:lvl5pPr algn="ctr" rtl="0" marR="0" indent="0" marL="0">
              <a:spcBef>
                <a:spcPts val="0"/>
              </a:spcBef>
              <a:defRPr/>
            </a:lvl5pPr>
            <a:lvl6pPr algn="ctr" rtl="0" marR="0" indent="0" marL="0">
              <a:spcBef>
                <a:spcPts val="0"/>
              </a:spcBef>
              <a:defRPr/>
            </a:lvl6pPr>
            <a:lvl7pPr algn="ctr" rtl="0" marR="0" indent="0" marL="0">
              <a:spcBef>
                <a:spcPts val="0"/>
              </a:spcBef>
              <a:defRPr/>
            </a:lvl7pPr>
            <a:lvl8pPr algn="ctr" rtl="0" marR="0" indent="0" marL="0">
              <a:spcBef>
                <a:spcPts val="0"/>
              </a:spcBef>
              <a:defRPr/>
            </a:lvl8pPr>
            <a:lvl9pPr algn="ctr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y="4114800" x="1645918"/>
            <a:ext cy="822960" cx="5852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woColTx"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274318" x="274318"/>
            <a:ext cy="822960" cx="85953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1645918" x="274318"/>
            <a:ext cy="4937759" cx="402336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2" type="body"/>
          </p:nvPr>
        </p:nvSpPr>
        <p:spPr>
          <a:xfrm>
            <a:off y="1645918" x="4846319"/>
            <a:ext cy="4937759" cx="402336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_ONLY"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y="6035039" x="274318"/>
            <a:ext cy="548639" cx="85953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defRPr/>
            </a:lvl1pPr>
            <a:lvl2pPr algn="ctr" rtl="0">
              <a:spcBef>
                <a:spcPts val="0"/>
              </a:spcBef>
              <a:defRPr/>
            </a:lvl2pPr>
            <a:lvl3pPr algn="ctr" rtl="0">
              <a:spcBef>
                <a:spcPts val="0"/>
              </a:spcBef>
              <a:defRPr/>
            </a:lvl3pPr>
            <a:lvl4pPr algn="ctr" rtl="0">
              <a:spcBef>
                <a:spcPts val="0"/>
              </a:spcBef>
              <a:defRPr/>
            </a:lvl4pPr>
            <a:lvl5pPr algn="ctr" rtl="0">
              <a:spcBef>
                <a:spcPts val="0"/>
              </a:spcBef>
              <a:defRPr/>
            </a:lvl5pPr>
            <a:lvl6pPr algn="ctr" rtl="0">
              <a:spcBef>
                <a:spcPts val="0"/>
              </a:spcBef>
              <a:defRPr/>
            </a:lvl6pPr>
            <a:lvl7pPr algn="ctr" rtl="0">
              <a:spcBef>
                <a:spcPts val="0"/>
              </a:spcBef>
              <a:defRPr/>
            </a:lvl7pPr>
            <a:lvl8pPr algn="ctr" rtl="0">
              <a:spcBef>
                <a:spcPts val="0"/>
              </a:spcBef>
              <a:defRPr/>
            </a:lvl8pPr>
            <a:lvl9pPr algn="ctr"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x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2pPr>
            <a:lvl3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3pPr>
            <a:lvl4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4pPr>
            <a:lvl5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5pPr>
            <a:lvl6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6pPr>
            <a:lvl7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7pPr>
            <a:lvl8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8pPr>
            <a:lvl9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 indent="-285750" marL="742950">
              <a:spcBef>
                <a:spcPts val="0"/>
              </a:spcBef>
              <a:defRPr/>
            </a:lvl2pPr>
            <a:lvl3pPr rtl="0" indent="-228600" marL="1143000">
              <a:spcBef>
                <a:spcPts val="0"/>
              </a:spcBef>
              <a:defRPr/>
            </a:lvl3pPr>
            <a:lvl4pPr rtl="0" indent="-228600" marL="160020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woColTx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2pPr>
            <a:lvl3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3pPr>
            <a:lvl4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4pPr>
            <a:lvl5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5pPr>
            <a:lvl6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6pPr>
            <a:lvl7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7pPr>
            <a:lvl8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8pPr>
            <a:lvl9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574" cx="399452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574" cx="399452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2pPr>
            <a:lvl3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3pPr>
            <a:lvl4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4pPr>
            <a:lvl5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5pPr>
            <a:lvl6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6pPr>
            <a:lvl7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7pPr>
            <a:lvl8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8pPr>
            <a:lvl9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_ONLY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692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952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algn="ctr" rtl="0" indent="-1714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urier New"/>
              <a:buChar char="o"/>
              <a:defRPr/>
            </a:lvl2pPr>
            <a:lvl3pPr algn="ctr" rtl="0" indent="-1714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Noto Symbol"/>
              <a:buChar char="▪"/>
              <a:defRPr/>
            </a:lvl3pPr>
            <a:lvl4pPr algn="ctr" rtl="0" indent="-952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4pPr>
            <a:lvl5pPr algn="ctr" rtl="0" indent="-1714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urier New"/>
              <a:buChar char="o"/>
              <a:defRPr/>
            </a:lvl5pPr>
            <a:lvl6pPr algn="ctr" rtl="0" indent="-1714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Noto Symbol"/>
              <a:buChar char="▪"/>
              <a:defRPr/>
            </a:lvl6pPr>
            <a:lvl7pPr algn="ctr" rtl="0" indent="-952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7pPr>
            <a:lvl8pPr algn="ctr" rtl="0" indent="-1714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urier New"/>
              <a:buChar char="o"/>
              <a:defRPr/>
            </a:lvl8pPr>
            <a:lvl9pPr algn="ctr" rtl="0" indent="-171450" marL="2857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Noto Symbol"/>
              <a:buChar char="▪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x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y="274318" x="274318"/>
            <a:ext cy="822960" cx="85953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y="1645918" x="274318"/>
            <a:ext cy="4937759" cx="85953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type="ctrTitle"/>
          </p:nvPr>
        </p:nvSpPr>
        <p:spPr>
          <a:xfrm>
            <a:off y="2743200" x="822958"/>
            <a:ext cy="1097279" cx="749808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algn="ctr" rtl="0" marR="0" indent="0" marL="0">
              <a:spcBef>
                <a:spcPts val="0"/>
              </a:spcBef>
              <a:defRPr/>
            </a:lvl3pPr>
            <a:lvl4pPr algn="ctr" rtl="0" marR="0" indent="0" marL="0">
              <a:spcBef>
                <a:spcPts val="0"/>
              </a:spcBef>
              <a:defRPr/>
            </a:lvl4pPr>
            <a:lvl5pPr algn="ctr" rtl="0" marR="0" indent="0" marL="0">
              <a:spcBef>
                <a:spcPts val="0"/>
              </a:spcBef>
              <a:defRPr/>
            </a:lvl5pPr>
            <a:lvl6pPr algn="ctr" rtl="0" marR="0" indent="0" marL="0">
              <a:spcBef>
                <a:spcPts val="0"/>
              </a:spcBef>
              <a:defRPr/>
            </a:lvl6pPr>
            <a:lvl7pPr algn="ctr" rtl="0" marR="0" indent="0" marL="0">
              <a:spcBef>
                <a:spcPts val="0"/>
              </a:spcBef>
              <a:defRPr/>
            </a:lvl7pPr>
            <a:lvl8pPr algn="ctr" rtl="0" marR="0" indent="0" marL="0">
              <a:spcBef>
                <a:spcPts val="0"/>
              </a:spcBef>
              <a:defRPr/>
            </a:lvl8pPr>
            <a:lvl9pPr algn="ctr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" type="subTitle"/>
          </p:nvPr>
        </p:nvSpPr>
        <p:spPr>
          <a:xfrm>
            <a:off y="4114800" x="1645918"/>
            <a:ext cy="822960" cx="58521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1pPr>
            <a:lvl2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2pPr>
            <a:lvl3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3pPr>
            <a:lvl4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4pPr>
            <a:lvl5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5pPr>
            <a:lvl6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6pPr>
            <a:lvl7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7pPr>
            <a:lvl8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8pPr>
            <a:lvl9pPr algn="ct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4.xml" Type="http://schemas.openxmlformats.org/officeDocument/2006/relationships/theme" Id="rId7"/></Relationships>
</file>

<file path=ppt/slideMasters/_rels/slideMaster2.xml.rels><?xml version="1.0" encoding="UTF-8" standalone="yes"?><Relationships xmlns="http://schemas.openxmlformats.org/package/2006/relationships"><Relationship Target="../slideLayouts/slideLayout8.xml" Type="http://schemas.openxmlformats.org/officeDocument/2006/relationships/slideLayout" Id="rId2"/><Relationship Target="../slideLayouts/slideLayout7.xml" Type="http://schemas.openxmlformats.org/officeDocument/2006/relationships/slideLayout" Id="rId1"/><Relationship Target="../slideLayouts/slideLayout10.xml" Type="http://schemas.openxmlformats.org/officeDocument/2006/relationships/slideLayout" Id="rId4"/><Relationship Target="../slideLayouts/slideLayout9.xml" Type="http://schemas.openxmlformats.org/officeDocument/2006/relationships/slideLayout" Id="rId3"/><Relationship Target="../theme/theme2.xml" Type="http://schemas.openxmlformats.org/officeDocument/2006/relationships/theme" Id="rId6"/><Relationship Target="../slideLayouts/slideLayout11.xml" Type="http://schemas.openxmlformats.org/officeDocument/2006/relationships/slideLayout" Id="rId5"/></Relationships>
</file>

<file path=ppt/slideMasters/_rels/slideMaster3.xml.rels><?xml version="1.0" encoding="UTF-8" standalone="yes"?><Relationships xmlns="http://schemas.openxmlformats.org/package/2006/relationships"><Relationship Target="../slideLayouts/slideLayout13.xml" Type="http://schemas.openxmlformats.org/officeDocument/2006/relationships/slideLayout" Id="rId2"/><Relationship Target="../slideLayouts/slideLayout12.xml" Type="http://schemas.openxmlformats.org/officeDocument/2006/relationships/slideLayout" Id="rId1"/><Relationship Target="../slideLayouts/slideLayout15.xml" Type="http://schemas.openxmlformats.org/officeDocument/2006/relationships/slideLayout" Id="rId4"/><Relationship Target="../slideLayouts/slideLayout14.xml" Type="http://schemas.openxmlformats.org/officeDocument/2006/relationships/slideLayout" Id="rId3"/><Relationship Target="../theme/theme1.xml" Type="http://schemas.openxmlformats.org/officeDocument/2006/relationships/theme" Id="rId6"/><Relationship Target="../slideLayouts/slideLayout16.xml" Type="http://schemas.openxmlformats.org/officeDocument/2006/relationships/slideLayout" Id="rId5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2286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1pPr>
            <a:lvl2pPr algn="l" rtl="0" marR="0" indent="2286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/>
            </a:lvl2pPr>
            <a:lvl3pPr algn="l" rtl="0" marR="0" indent="22860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3pPr>
            <a:lvl4pPr algn="l" rtl="0" marR="0" indent="22860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4pPr>
            <a:lvl5pPr algn="l" rtl="0" marR="0" indent="22860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5pPr>
            <a:lvl6pPr algn="l" rtl="0" marR="0" indent="22860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6pPr>
            <a:lvl7pPr algn="l" rtl="0" marR="0" indent="22860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7pPr>
            <a:lvl8pPr algn="l" rtl="0" marR="0" indent="22860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8pPr>
            <a:lvl9pPr algn="l" rtl="0" marR="0" indent="228600" mar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25401" marL="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algn="l" rtl="0" marR="0" indent="-133350" marL="74295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ourier New"/>
              <a:buChar char="o"/>
              <a:defRPr/>
            </a:lvl2pPr>
            <a:lvl3pPr algn="l" rtl="0" marR="0" indent="-76200" marL="114300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Noto Symbol"/>
              <a:buChar char="▪"/>
              <a:defRPr/>
            </a:lvl3pPr>
            <a:lvl4pPr algn="l" rtl="0" marR="0" indent="-38100" marL="16002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4pPr>
            <a:lvl5pPr algn="l" rtl="0" marR="0" indent="-114300" marL="20574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urier New"/>
              <a:buChar char="o"/>
              <a:defRPr/>
            </a:lvl5pPr>
            <a:lvl6pPr algn="l" rtl="0" marR="0" indent="-114300" marL="25146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Noto Symbol"/>
              <a:buChar char="▪"/>
              <a:defRPr/>
            </a:lvl6pPr>
            <a:lvl7pPr algn="l" rtl="0" marR="0" indent="-38100" marL="29718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7pPr>
            <a:lvl8pPr algn="l" rtl="0" marR="0" indent="-114300" marL="34290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Courier New"/>
              <a:buChar char="o"/>
              <a:defRPr/>
            </a:lvl8pPr>
            <a:lvl9pPr algn="l" rtl="0" marR="0" indent="-114300" marL="38862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Noto Symbol"/>
              <a:buChar char="▪"/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 accent2="accent2" accent3="accent3" accent4="accent4" accent5="accent5" accent6="accent6" hlink="hlink" tx2="lt2" tx1="dk1" bg2="dk2" bg1="lt1" folHlink="folHlink" accent1="accent1"/>
  <p:sldLayoutIdLst>
    <p:sldLayoutId id="2147483654" r:id="rId1"/>
    <p:sldLayoutId id="2147483655" r:id="rId2"/>
    <p:sldLayoutId id="2147483656" r:id="rId3"/>
    <p:sldLayoutId id="2147483657" r:id="rId4"/>
    <p:sldLayoutId id="2147483658" r:id="rId5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 accent2="accent2" accent3="accent3" accent4="accent4" accent5="accent5" accent6="accent6" hlink="hlink" tx2="lt2" tx1="dk1" bg2="dk2" bg1="lt1" folHlink="folHlink" accent1="accent1"/>
  <p:sldLayoutIdLst>
    <p:sldLayoutId id="2147483659" r:id="rId1"/>
    <p:sldLayoutId id="2147483660" r:id="rId2"/>
    <p:sldLayoutId id="2147483661" r:id="rId3"/>
    <p:sldLayoutId id="2147483662" r:id="rId4"/>
    <p:sldLayoutId id="2147483663" r:id="rId5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1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1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7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7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1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1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1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1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/>
          <p:nvPr/>
        </p:nvSpPr>
        <p:spPr>
          <a:xfrm>
            <a:off y="0" x="0"/>
            <a:ext cy="6858000" cx="91440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t="0" b="0" r="0" l="0"/>
            </a:stretch>
          </a:blip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9" name="Shape 3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0" name="Shape 310"/>
          <p:cNvSpPr txBox="1"/>
          <p:nvPr>
            <p:ph type="title"/>
          </p:nvPr>
        </p:nvSpPr>
        <p:spPr>
          <a:xfrm>
            <a:off y="274318" x="274318"/>
            <a:ext cy="891539" cx="8663939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Ubuntu"/>
              <a:buNone/>
            </a:pPr>
            <a:r>
              <a:rPr strike="noStrike" u="none" b="0" cap="none" baseline="0" sz="4266" lang="en" i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Vector Graphics</a:t>
            </a:r>
          </a:p>
        </p:txBody>
      </p:sp>
      <p:grpSp>
        <p:nvGrpSpPr>
          <p:cNvPr id="311" name="Shape 311"/>
          <p:cNvGrpSpPr/>
          <p:nvPr/>
        </p:nvGrpSpPr>
        <p:grpSpPr>
          <a:xfrm>
            <a:off y="-533264" x="3284214"/>
            <a:ext cy="6089068" cx="5389396"/>
            <a:chOff y="-681875" x="609600"/>
            <a:chExt cy="4566802" cx="4042061"/>
          </a:xfrm>
        </p:grpSpPr>
        <p:cxnSp>
          <p:nvCxnSpPr>
            <p:cNvPr id="312" name="Shape 312"/>
            <p:cNvCxnSpPr>
              <a:stCxn id="313" idx="0"/>
              <a:endCxn id="313" idx="0"/>
            </p:cNvCxnSpPr>
            <p:nvPr/>
          </p:nvCxnSpPr>
          <p:spPr>
            <a:xfrm>
              <a:off y="684527" x="1673148"/>
              <a:ext cy="3200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14" name="Shape 314"/>
            <p:cNvCxnSpPr>
              <a:stCxn id="313" idx="0"/>
              <a:endCxn id="313" idx="0"/>
            </p:cNvCxnSpPr>
            <p:nvPr/>
          </p:nvCxnSpPr>
          <p:spPr>
            <a:xfrm>
              <a:off y="1064820" x="1597088"/>
              <a:ext cy="0" cx="152399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15" name="Shape 315"/>
            <p:cNvCxnSpPr>
              <a:stCxn id="313" idx="0"/>
              <a:endCxn id="313" idx="0"/>
            </p:cNvCxnSpPr>
            <p:nvPr/>
          </p:nvCxnSpPr>
          <p:spPr>
            <a:xfrm>
              <a:off y="1214958" x="1603379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16" name="Shape 316"/>
            <p:cNvCxnSpPr>
              <a:stCxn id="313" idx="0"/>
              <a:endCxn id="313" idx="0"/>
            </p:cNvCxnSpPr>
            <p:nvPr/>
          </p:nvCxnSpPr>
          <p:spPr>
            <a:xfrm>
              <a:off y="1367075" x="1603098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17" name="Shape 317"/>
            <p:cNvCxnSpPr>
              <a:stCxn id="313" idx="0"/>
              <a:endCxn id="313" idx="0"/>
            </p:cNvCxnSpPr>
            <p:nvPr/>
          </p:nvCxnSpPr>
          <p:spPr>
            <a:xfrm>
              <a:off y="1525908" x="1599845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18" name="Shape 318"/>
            <p:cNvCxnSpPr>
              <a:stCxn id="313" idx="0"/>
              <a:endCxn id="313" idx="0"/>
            </p:cNvCxnSpPr>
            <p:nvPr/>
          </p:nvCxnSpPr>
          <p:spPr>
            <a:xfrm>
              <a:off y="1680852" x="1602532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19" name="Shape 319"/>
            <p:cNvCxnSpPr>
              <a:stCxn id="313" idx="0"/>
              <a:endCxn id="313" idx="0"/>
            </p:cNvCxnSpPr>
            <p:nvPr/>
          </p:nvCxnSpPr>
          <p:spPr>
            <a:xfrm>
              <a:off y="1832969" x="1602249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20" name="Shape 320"/>
            <p:cNvCxnSpPr>
              <a:stCxn id="313" idx="0"/>
              <a:endCxn id="313" idx="0"/>
            </p:cNvCxnSpPr>
            <p:nvPr/>
          </p:nvCxnSpPr>
          <p:spPr>
            <a:xfrm>
              <a:off y="1985086" x="1601966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21" name="Shape 321"/>
            <p:cNvCxnSpPr>
              <a:stCxn id="313" idx="0"/>
              <a:endCxn id="313" idx="0"/>
            </p:cNvCxnSpPr>
            <p:nvPr/>
          </p:nvCxnSpPr>
          <p:spPr>
            <a:xfrm>
              <a:off y="2137205" x="1601683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22" name="Shape 322"/>
            <p:cNvCxnSpPr>
              <a:stCxn id="313" idx="0"/>
              <a:endCxn id="313" idx="0"/>
            </p:cNvCxnSpPr>
            <p:nvPr/>
          </p:nvCxnSpPr>
          <p:spPr>
            <a:xfrm>
              <a:off y="2289322" x="1601400"/>
              <a:ext cy="0" cx="152399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23" name="Shape 323"/>
            <p:cNvCxnSpPr>
              <a:stCxn id="313" idx="0"/>
              <a:endCxn id="313" idx="0"/>
            </p:cNvCxnSpPr>
            <p:nvPr/>
          </p:nvCxnSpPr>
          <p:spPr>
            <a:xfrm>
              <a:off y="2441439" x="1601117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24" name="Shape 324"/>
            <p:cNvCxnSpPr>
              <a:stCxn id="313" idx="0"/>
              <a:endCxn id="313" idx="0"/>
            </p:cNvCxnSpPr>
            <p:nvPr/>
          </p:nvCxnSpPr>
          <p:spPr>
            <a:xfrm>
              <a:off y="2593556" x="1600836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25" name="Shape 325"/>
            <p:cNvCxnSpPr>
              <a:stCxn id="313" idx="0"/>
              <a:endCxn id="313" idx="0"/>
            </p:cNvCxnSpPr>
            <p:nvPr/>
          </p:nvCxnSpPr>
          <p:spPr>
            <a:xfrm>
              <a:off y="2745674" x="1600553"/>
              <a:ext cy="0" cx="152399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26" name="Shape 326"/>
            <p:cNvCxnSpPr>
              <a:stCxn id="313" idx="0"/>
              <a:endCxn id="313" idx="0"/>
            </p:cNvCxnSpPr>
            <p:nvPr/>
          </p:nvCxnSpPr>
          <p:spPr>
            <a:xfrm>
              <a:off y="2897791" x="1600270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27" name="Shape 327"/>
            <p:cNvCxnSpPr>
              <a:stCxn id="313" idx="0"/>
              <a:endCxn id="313" idx="0"/>
            </p:cNvCxnSpPr>
            <p:nvPr/>
          </p:nvCxnSpPr>
          <p:spPr>
            <a:xfrm>
              <a:off y="3049908" x="1599987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28" name="Shape 328"/>
            <p:cNvCxnSpPr>
              <a:stCxn id="313" idx="0"/>
              <a:endCxn id="313" idx="0"/>
            </p:cNvCxnSpPr>
            <p:nvPr/>
          </p:nvCxnSpPr>
          <p:spPr>
            <a:xfrm>
              <a:off y="3202025" x="1599704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29" name="Shape 329"/>
            <p:cNvCxnSpPr>
              <a:stCxn id="313" idx="0"/>
              <a:endCxn id="313" idx="0"/>
            </p:cNvCxnSpPr>
            <p:nvPr/>
          </p:nvCxnSpPr>
          <p:spPr>
            <a:xfrm>
              <a:off y="3354142" x="1599421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30" name="Shape 330"/>
            <p:cNvCxnSpPr>
              <a:stCxn id="313" idx="0"/>
              <a:endCxn id="313" idx="0"/>
            </p:cNvCxnSpPr>
            <p:nvPr/>
          </p:nvCxnSpPr>
          <p:spPr>
            <a:xfrm>
              <a:off y="3506260" x="1599138"/>
              <a:ext cy="0" cx="152399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31" name="Shape 331"/>
            <p:cNvCxnSpPr>
              <a:stCxn id="313" idx="0"/>
              <a:endCxn id="313" idx="0"/>
            </p:cNvCxnSpPr>
            <p:nvPr/>
          </p:nvCxnSpPr>
          <p:spPr>
            <a:xfrm>
              <a:off y="3658376" x="1598855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32" name="Shape 332"/>
            <p:cNvCxnSpPr>
              <a:stCxn id="313" idx="0"/>
              <a:endCxn id="313" idx="0"/>
            </p:cNvCxnSpPr>
            <p:nvPr/>
          </p:nvCxnSpPr>
          <p:spPr>
            <a:xfrm>
              <a:off y="3810494" x="1598574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33" name="Shape 333"/>
            <p:cNvCxnSpPr>
              <a:stCxn id="313" idx="0"/>
              <a:endCxn id="313" idx="0"/>
            </p:cNvCxnSpPr>
            <p:nvPr/>
          </p:nvCxnSpPr>
          <p:spPr>
            <a:xfrm>
              <a:off y="-681875" x="2972753"/>
              <a:ext cy="3200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34" name="Shape 334"/>
            <p:cNvCxnSpPr>
              <a:stCxn id="313" idx="0"/>
              <a:endCxn id="313" idx="0"/>
            </p:cNvCxnSpPr>
            <p:nvPr/>
          </p:nvCxnSpPr>
          <p:spPr>
            <a:xfrm rot="10800000">
              <a:off y="843677" x="1831732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35" name="Shape 335"/>
            <p:cNvCxnSpPr>
              <a:stCxn id="313" idx="0"/>
              <a:endCxn id="313" idx="0"/>
            </p:cNvCxnSpPr>
            <p:nvPr/>
          </p:nvCxnSpPr>
          <p:spPr>
            <a:xfrm rot="10800000">
              <a:off y="837386" x="1981870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36" name="Shape 336"/>
            <p:cNvCxnSpPr>
              <a:stCxn id="313" idx="0"/>
              <a:endCxn id="313" idx="0"/>
            </p:cNvCxnSpPr>
            <p:nvPr/>
          </p:nvCxnSpPr>
          <p:spPr>
            <a:xfrm rot="10800000">
              <a:off y="837668" x="2133987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37" name="Shape 337"/>
            <p:cNvCxnSpPr>
              <a:stCxn id="313" idx="0"/>
              <a:endCxn id="313" idx="0"/>
            </p:cNvCxnSpPr>
            <p:nvPr/>
          </p:nvCxnSpPr>
          <p:spPr>
            <a:xfrm rot="10800000">
              <a:off y="840920" x="2292820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38" name="Shape 338"/>
            <p:cNvCxnSpPr>
              <a:stCxn id="313" idx="0"/>
              <a:endCxn id="313" idx="0"/>
            </p:cNvCxnSpPr>
            <p:nvPr/>
          </p:nvCxnSpPr>
          <p:spPr>
            <a:xfrm rot="10800000">
              <a:off y="838234" x="2447765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39" name="Shape 339"/>
            <p:cNvCxnSpPr>
              <a:stCxn id="313" idx="0"/>
              <a:endCxn id="313" idx="0"/>
            </p:cNvCxnSpPr>
            <p:nvPr/>
          </p:nvCxnSpPr>
          <p:spPr>
            <a:xfrm rot="10800000">
              <a:off y="838517" x="2599882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40" name="Shape 340"/>
            <p:cNvCxnSpPr>
              <a:stCxn id="313" idx="0"/>
              <a:endCxn id="313" idx="0"/>
            </p:cNvCxnSpPr>
            <p:nvPr/>
          </p:nvCxnSpPr>
          <p:spPr>
            <a:xfrm rot="10800000">
              <a:off y="838799" x="2751999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41" name="Shape 341"/>
            <p:cNvCxnSpPr>
              <a:stCxn id="313" idx="0"/>
              <a:endCxn id="313" idx="0"/>
            </p:cNvCxnSpPr>
            <p:nvPr/>
          </p:nvCxnSpPr>
          <p:spPr>
            <a:xfrm rot="10800000">
              <a:off y="839082" x="2904116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42" name="Shape 342"/>
            <p:cNvCxnSpPr>
              <a:stCxn id="313" idx="0"/>
              <a:endCxn id="313" idx="0"/>
            </p:cNvCxnSpPr>
            <p:nvPr/>
          </p:nvCxnSpPr>
          <p:spPr>
            <a:xfrm rot="10800000">
              <a:off y="839365" x="3056233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43" name="Shape 343"/>
            <p:cNvCxnSpPr>
              <a:stCxn id="313" idx="0"/>
              <a:endCxn id="313" idx="0"/>
            </p:cNvCxnSpPr>
            <p:nvPr/>
          </p:nvCxnSpPr>
          <p:spPr>
            <a:xfrm rot="10800000">
              <a:off y="839648" x="3208351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44" name="Shape 344"/>
            <p:cNvCxnSpPr>
              <a:stCxn id="313" idx="0"/>
              <a:endCxn id="313" idx="0"/>
            </p:cNvCxnSpPr>
            <p:nvPr/>
          </p:nvCxnSpPr>
          <p:spPr>
            <a:xfrm rot="10800000">
              <a:off y="839930" x="3360468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45" name="Shape 345"/>
            <p:cNvCxnSpPr>
              <a:stCxn id="313" idx="0"/>
              <a:endCxn id="313" idx="0"/>
            </p:cNvCxnSpPr>
            <p:nvPr/>
          </p:nvCxnSpPr>
          <p:spPr>
            <a:xfrm rot="10800000">
              <a:off y="840213" x="3512585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46" name="Shape 346"/>
            <p:cNvCxnSpPr>
              <a:stCxn id="313" idx="0"/>
              <a:endCxn id="313" idx="0"/>
            </p:cNvCxnSpPr>
            <p:nvPr/>
          </p:nvCxnSpPr>
          <p:spPr>
            <a:xfrm rot="10800000">
              <a:off y="840496" x="3664702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47" name="Shape 347"/>
            <p:cNvCxnSpPr>
              <a:stCxn id="313" idx="0"/>
              <a:endCxn id="313" idx="0"/>
            </p:cNvCxnSpPr>
            <p:nvPr/>
          </p:nvCxnSpPr>
          <p:spPr>
            <a:xfrm rot="10800000">
              <a:off y="840779" x="3816820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48" name="Shape 348"/>
            <p:cNvCxnSpPr>
              <a:stCxn id="313" idx="0"/>
              <a:endCxn id="313" idx="0"/>
            </p:cNvCxnSpPr>
            <p:nvPr/>
          </p:nvCxnSpPr>
          <p:spPr>
            <a:xfrm rot="10800000">
              <a:off y="841061" x="3968937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49" name="Shape 349"/>
            <p:cNvCxnSpPr>
              <a:stCxn id="313" idx="0"/>
              <a:endCxn id="313" idx="0"/>
            </p:cNvCxnSpPr>
            <p:nvPr/>
          </p:nvCxnSpPr>
          <p:spPr>
            <a:xfrm rot="10800000">
              <a:off y="841344" x="4121054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50" name="Shape 350"/>
            <p:cNvCxnSpPr>
              <a:stCxn id="313" idx="0"/>
              <a:endCxn id="313" idx="0"/>
            </p:cNvCxnSpPr>
            <p:nvPr/>
          </p:nvCxnSpPr>
          <p:spPr>
            <a:xfrm rot="10800000">
              <a:off y="841627" x="4273172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51" name="Shape 351"/>
            <p:cNvCxnSpPr>
              <a:stCxn id="313" idx="0"/>
              <a:endCxn id="313" idx="0"/>
            </p:cNvCxnSpPr>
            <p:nvPr/>
          </p:nvCxnSpPr>
          <p:spPr>
            <a:xfrm rot="10800000">
              <a:off y="841910" x="4425289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52" name="Shape 352"/>
            <p:cNvCxnSpPr>
              <a:stCxn id="313" idx="0"/>
              <a:endCxn id="313" idx="0"/>
            </p:cNvCxnSpPr>
            <p:nvPr/>
          </p:nvCxnSpPr>
          <p:spPr>
            <a:xfrm rot="10800000">
              <a:off y="842192" x="4577406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sp>
          <p:nvSpPr>
            <p:cNvPr id="353" name="Shape 353"/>
            <p:cNvSpPr txBox="1"/>
            <p:nvPr/>
          </p:nvSpPr>
          <p:spPr>
            <a:xfrm>
              <a:off y="457200" x="1752600"/>
              <a:ext cy="457200" cx="1371598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 marR="0" indent="0" mar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strike="noStrike" u="none" b="0" cap="none" baseline="0" sz="2074" lang="en" i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50</a:t>
              </a:r>
            </a:p>
          </p:txBody>
        </p:sp>
        <p:sp>
          <p:nvSpPr>
            <p:cNvPr id="354" name="Shape 354"/>
            <p:cNvSpPr txBox="1"/>
            <p:nvPr/>
          </p:nvSpPr>
          <p:spPr>
            <a:xfrm>
              <a:off y="456210" x="2509933"/>
              <a:ext cy="457200" cx="1371598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 marR="0" indent="0" mar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strike="noStrike" u="none" b="0" cap="none" baseline="0" sz="2074" lang="en" i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100</a:t>
              </a:r>
            </a:p>
          </p:txBody>
        </p:sp>
        <p:sp>
          <p:nvSpPr>
            <p:cNvPr id="355" name="Shape 355"/>
            <p:cNvSpPr txBox="1"/>
            <p:nvPr/>
          </p:nvSpPr>
          <p:spPr>
            <a:xfrm>
              <a:off y="456210" x="3280062"/>
              <a:ext cy="457200" cx="1371598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 marR="0" indent="0" mar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strike="noStrike" u="none" b="0" cap="none" baseline="0" sz="2074" lang="en" i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150</a:t>
              </a:r>
            </a:p>
          </p:txBody>
        </p:sp>
        <p:sp>
          <p:nvSpPr>
            <p:cNvPr id="356" name="Shape 356"/>
            <p:cNvSpPr txBox="1"/>
            <p:nvPr/>
          </p:nvSpPr>
          <p:spPr>
            <a:xfrm>
              <a:off y="1446669" x="834665"/>
              <a:ext cy="457200" cx="1371598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 marR="0" indent="0" mar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strike="noStrike" u="none" b="0" cap="none" baseline="0" sz="2074" lang="en" i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50</a:t>
              </a:r>
            </a:p>
          </p:txBody>
        </p:sp>
        <p:sp>
          <p:nvSpPr>
            <p:cNvPr id="357" name="Shape 357"/>
            <p:cNvSpPr txBox="1"/>
            <p:nvPr/>
          </p:nvSpPr>
          <p:spPr>
            <a:xfrm>
              <a:off y="2208881" x="758960"/>
              <a:ext cy="457200" cx="1371598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 marR="0" indent="0" mar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strike="noStrike" u="none" b="0" cap="none" baseline="0" sz="2074" lang="en" i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100</a:t>
              </a:r>
            </a:p>
          </p:txBody>
        </p:sp>
        <p:sp>
          <p:nvSpPr>
            <p:cNvPr id="358" name="Shape 358"/>
            <p:cNvSpPr txBox="1"/>
            <p:nvPr/>
          </p:nvSpPr>
          <p:spPr>
            <a:xfrm>
              <a:off y="2969678" x="759100"/>
              <a:ext cy="457200" cx="1371598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 marR="0" indent="0" mar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strike="noStrike" u="none" b="0" cap="none" baseline="0" sz="2074" lang="en" i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150</a:t>
              </a:r>
            </a:p>
          </p:txBody>
        </p:sp>
        <p:sp>
          <p:nvSpPr>
            <p:cNvPr id="359" name="Shape 359"/>
            <p:cNvSpPr txBox="1"/>
            <p:nvPr/>
          </p:nvSpPr>
          <p:spPr>
            <a:xfrm>
              <a:off y="457200" x="609600"/>
              <a:ext cy="457200" cx="1371598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 marR="0" indent="0" mar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strike="noStrike" u="none" b="0" cap="none" baseline="0" sz="2074" lang="en" i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(0, 0)</a:t>
              </a:r>
            </a:p>
          </p:txBody>
        </p:sp>
        <p:cxnSp>
          <p:nvCxnSpPr>
            <p:cNvPr id="360" name="Shape 360"/>
            <p:cNvCxnSpPr>
              <a:stCxn id="313" idx="0"/>
              <a:endCxn id="313" idx="0"/>
            </p:cNvCxnSpPr>
            <p:nvPr/>
          </p:nvCxnSpPr>
          <p:spPr>
            <a:xfrm>
              <a:off y="1219200" x="2590800"/>
              <a:ext cy="0" cx="6096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sp>
          <p:nvSpPr>
            <p:cNvPr id="361" name="Shape 361"/>
            <p:cNvSpPr/>
            <p:nvPr/>
          </p:nvSpPr>
          <p:spPr>
            <a:xfrm>
              <a:off y="1982683" x="2134659"/>
              <a:ext cy="609599" cx="609599"/>
            </a:xfrm>
            <a:prstGeom prst="ellipse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l" rtl="0" lvl="0" marR="0" indent="0" mar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strike="noStrike" u="none" b="0" cap="none" baseline="0" sz="14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cxnSp>
          <p:nvCxnSpPr>
            <p:cNvPr id="362" name="Shape 362"/>
            <p:cNvCxnSpPr>
              <a:stCxn id="313" idx="0"/>
              <a:endCxn id="313" idx="0"/>
            </p:cNvCxnSpPr>
            <p:nvPr/>
          </p:nvCxnSpPr>
          <p:spPr>
            <a:xfrm>
              <a:off y="1219200" x="3200400"/>
              <a:ext cy="6096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363" name="Shape 363"/>
            <p:cNvCxnSpPr>
              <a:stCxn id="313" idx="0"/>
              <a:endCxn id="313" idx="0"/>
            </p:cNvCxnSpPr>
            <p:nvPr/>
          </p:nvCxnSpPr>
          <p:spPr>
            <a:xfrm>
              <a:off y="1219200" x="2590800"/>
              <a:ext cy="609600" cx="6096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</p:grpSp>
      <p:sp>
        <p:nvSpPr>
          <p:cNvPr id="364" name="Shape 364"/>
          <p:cNvSpPr txBox="1"/>
          <p:nvPr/>
        </p:nvSpPr>
        <p:spPr>
          <a:xfrm>
            <a:off y="6035039" x="1877736"/>
            <a:ext cy="591524" cx="5457081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2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vector graphics are specified on a grid</a:t>
            </a:r>
          </a:p>
        </p:txBody>
      </p:sp>
      <p:sp>
        <p:nvSpPr>
          <p:cNvPr id="365" name="Shape 365"/>
          <p:cNvSpPr txBox="1"/>
          <p:nvPr/>
        </p:nvSpPr>
        <p:spPr>
          <a:xfrm>
            <a:off y="1575404" x="181483"/>
            <a:ext cy="4042732" cx="3778491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2666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Line XY of length 40 starting at (60, 20)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2666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2666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Circle A of radius 20 with a center at (90, 50)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2666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2666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Line YZ of length 40 starting at (100, 20)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2666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2666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Line XZ of length ?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9" name="Shape 3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0" name="Shape 370"/>
          <p:cNvSpPr txBox="1"/>
          <p:nvPr>
            <p:ph type="title"/>
          </p:nvPr>
        </p:nvSpPr>
        <p:spPr>
          <a:xfrm>
            <a:off y="274318" x="274318"/>
            <a:ext cy="891539" cx="8663939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Ubuntu"/>
              <a:buNone/>
            </a:pPr>
            <a:r>
              <a:rPr strike="noStrike" u="none" b="0" cap="none" baseline="0" sz="4266" lang="en" i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Exercises</a:t>
            </a:r>
          </a:p>
        </p:txBody>
      </p:sp>
      <p:sp>
        <p:nvSpPr>
          <p:cNvPr id="371" name="Shape 371"/>
          <p:cNvSpPr txBox="1"/>
          <p:nvPr>
            <p:ph idx="1" type="body"/>
          </p:nvPr>
        </p:nvSpPr>
        <p:spPr>
          <a:xfrm>
            <a:off y="1645918" x="274318"/>
            <a:ext cy="5006338" cx="8663939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2666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1.  Let X be a point on a vector grid, say (50, 100).  If XY is a horizontal line of length 80, what is point Y?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2666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2666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2.  Let X be a point on a vector grid, say (2, 3).  If XY is a vertical line of length 5, what is point Y?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2666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2666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3.  Let XY be a line starting at point (50,100) and ending at point  (200,100).  How long is XY?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2666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2666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4.  Let X be a point on a vector grid, say (40, 40).  If Y is a at point (70,70), and XY is the diagonal line connecting them, what is the length of the line?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y="274318" x="274318"/>
            <a:ext cy="891539" cx="8663939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Ubuntu"/>
              <a:buNone/>
            </a:pPr>
            <a:r>
              <a:rPr strike="noStrike" u="none" b="0" cap="none" baseline="0" sz="4266" lang="en" i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Vector Graphics</a:t>
            </a:r>
          </a:p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1635951" x="270516"/>
            <a:ext cy="4998105" cx="8660676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0"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1" cap="none" baseline="0" sz="2666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Vector graphics</a:t>
            </a:r>
            <a:r>
              <a:rPr strike="noStrike" u="none" b="0" cap="none" baseline="0" sz="2666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 are computer graphics that use geometrical primitives such as points, lines, curves, and shapes or polygon(s), which are all based on mathematical equations, to represent images.</a:t>
            </a:r>
          </a:p>
          <a:p>
            <a:pPr algn="l" rtl="0" lvl="0" marR="0" indent="0" mar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2666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2666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2666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2666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ctr" rtl="0" lvl="0" marR="0" indent="0" marL="0">
              <a:lnSpc>
                <a:spcPct val="150000"/>
              </a:lnSpc>
              <a:spcBef>
                <a:spcPts val="800"/>
              </a:spcBef>
              <a:spcAft>
                <a:spcPts val="100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2666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source: Wikipedia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y="274318" x="274318"/>
            <a:ext cy="891539" cx="8663939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Ubuntu"/>
              <a:buNone/>
            </a:pPr>
            <a:r>
              <a:rPr strike="noStrike" u="none" b="0" cap="none" baseline="0" sz="4266" lang="en" i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Vector vs. Bitmap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1188720" x="274318"/>
            <a:ext cy="2182590" cx="8632618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2666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Vector graphics are complementary to bitmap graphics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2666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2666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2666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  <p:sp>
        <p:nvSpPr>
          <p:cNvPr id="64" name="Shape 64"/>
          <p:cNvSpPr/>
          <p:nvPr/>
        </p:nvSpPr>
        <p:spPr>
          <a:xfrm>
            <a:off y="1920240" x="1828800"/>
            <a:ext cy="4245029" cx="555925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t="0" b="0" r="0" l="0"/>
            </a:stretch>
          </a:blip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y="274318" x="274318"/>
            <a:ext cy="891539" cx="8663939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Ubuntu"/>
              <a:buNone/>
            </a:pPr>
            <a:r>
              <a:rPr strike="noStrike" u="none" b="0" cap="none" baseline="0" sz="4266" lang="en" i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Vector vs. Bitmap</a:t>
            </a:r>
          </a:p>
        </p:txBody>
      </p:sp>
      <p:sp>
        <p:nvSpPr>
          <p:cNvPr id="70" name="Shape 70"/>
          <p:cNvSpPr/>
          <p:nvPr/>
        </p:nvSpPr>
        <p:spPr>
          <a:xfrm>
            <a:off y="914376" x="1623058"/>
            <a:ext cy="5760720" cx="589788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t="0" b="0" r="0" l="0"/>
            </a:stretch>
          </a:blip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algn="l" rtl="0" lvl="0" marR="0" indent="2286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600" lang="en" i="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Uses of Vector Graphics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l" rtl="0" lvl="0" marR="0" indent="-41910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trike="noStrike" u="none" b="0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Logos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</a:pPr>
            <a:r>
              <a:t/>
            </a:r>
            <a:endParaRPr strike="noStrike" u="none" b="0" cap="none" baseline="0" sz="3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-419100" marL="4572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trike="noStrike" u="none" b="0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Letterheads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</a:pPr>
            <a:r>
              <a:t/>
            </a:r>
            <a:endParaRPr strike="noStrike" u="none" b="0" cap="none" baseline="0" sz="3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-419100" marL="4572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trike="noStrike" u="none" b="0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Icons</a:t>
            </a:r>
          </a:p>
          <a:p>
            <a:pPr algn="l" rtl="0" lvl="0" marR="0" indent="-342900" marL="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</a:pPr>
            <a:r>
              <a:t/>
            </a:r>
            <a:endParaRPr strike="noStrike" u="none" b="0" cap="none" baseline="0" sz="3000" i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-419100" marL="4572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strike="noStrike" u="none" b="0" cap="none" baseline="0" sz="3000" lang="en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rtl val="0"/>
              </a:rPr>
              <a:t>Basically, anything you may want to use in multiple contexts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y="274318" x="274318"/>
            <a:ext cy="891539" cx="8663939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Ubuntu"/>
              <a:buNone/>
            </a:pPr>
            <a:r>
              <a:rPr strike="noStrike" u="none" b="0" cap="none" baseline="0" sz="4266" lang="en" i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Vector Graphics</a:t>
            </a:r>
          </a:p>
        </p:txBody>
      </p:sp>
      <p:grpSp>
        <p:nvGrpSpPr>
          <p:cNvPr id="82" name="Shape 82"/>
          <p:cNvGrpSpPr/>
          <p:nvPr/>
        </p:nvGrpSpPr>
        <p:grpSpPr>
          <a:xfrm>
            <a:off y="-477374" x="1593834"/>
            <a:ext cy="6089068" cx="5389396"/>
            <a:chOff y="-681875" x="609600"/>
            <a:chExt cy="4566802" cx="4042061"/>
          </a:xfrm>
        </p:grpSpPr>
        <p:cxnSp>
          <p:nvCxnSpPr>
            <p:cNvPr id="83" name="Shape 83"/>
            <p:cNvCxnSpPr>
              <a:stCxn id="84" idx="0"/>
              <a:endCxn id="84" idx="0"/>
            </p:cNvCxnSpPr>
            <p:nvPr/>
          </p:nvCxnSpPr>
          <p:spPr>
            <a:xfrm>
              <a:off y="684527" x="1673148"/>
              <a:ext cy="3200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85" name="Shape 85"/>
            <p:cNvCxnSpPr>
              <a:stCxn id="84" idx="0"/>
              <a:endCxn id="84" idx="0"/>
            </p:cNvCxnSpPr>
            <p:nvPr/>
          </p:nvCxnSpPr>
          <p:spPr>
            <a:xfrm>
              <a:off y="1064820" x="1597088"/>
              <a:ext cy="0" cx="152399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86" name="Shape 86"/>
            <p:cNvCxnSpPr>
              <a:stCxn id="84" idx="0"/>
              <a:endCxn id="84" idx="0"/>
            </p:cNvCxnSpPr>
            <p:nvPr/>
          </p:nvCxnSpPr>
          <p:spPr>
            <a:xfrm>
              <a:off y="1214958" x="1603379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87" name="Shape 87"/>
            <p:cNvCxnSpPr>
              <a:stCxn id="84" idx="0"/>
              <a:endCxn id="84" idx="0"/>
            </p:cNvCxnSpPr>
            <p:nvPr/>
          </p:nvCxnSpPr>
          <p:spPr>
            <a:xfrm>
              <a:off y="1367075" x="1603098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88" name="Shape 88"/>
            <p:cNvCxnSpPr>
              <a:stCxn id="84" idx="0"/>
              <a:endCxn id="84" idx="0"/>
            </p:cNvCxnSpPr>
            <p:nvPr/>
          </p:nvCxnSpPr>
          <p:spPr>
            <a:xfrm>
              <a:off y="1525908" x="1599845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89" name="Shape 89"/>
            <p:cNvCxnSpPr>
              <a:stCxn id="84" idx="0"/>
              <a:endCxn id="84" idx="0"/>
            </p:cNvCxnSpPr>
            <p:nvPr/>
          </p:nvCxnSpPr>
          <p:spPr>
            <a:xfrm>
              <a:off y="1680852" x="1602532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90" name="Shape 90"/>
            <p:cNvCxnSpPr>
              <a:stCxn id="84" idx="0"/>
              <a:endCxn id="84" idx="0"/>
            </p:cNvCxnSpPr>
            <p:nvPr/>
          </p:nvCxnSpPr>
          <p:spPr>
            <a:xfrm>
              <a:off y="1832969" x="1602249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91" name="Shape 91"/>
            <p:cNvCxnSpPr>
              <a:stCxn id="84" idx="0"/>
              <a:endCxn id="84" idx="0"/>
            </p:cNvCxnSpPr>
            <p:nvPr/>
          </p:nvCxnSpPr>
          <p:spPr>
            <a:xfrm>
              <a:off y="1985086" x="1601966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92" name="Shape 92"/>
            <p:cNvCxnSpPr>
              <a:stCxn id="84" idx="0"/>
              <a:endCxn id="84" idx="0"/>
            </p:cNvCxnSpPr>
            <p:nvPr/>
          </p:nvCxnSpPr>
          <p:spPr>
            <a:xfrm>
              <a:off y="2137205" x="1601683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93" name="Shape 93"/>
            <p:cNvCxnSpPr>
              <a:stCxn id="84" idx="0"/>
              <a:endCxn id="84" idx="0"/>
            </p:cNvCxnSpPr>
            <p:nvPr/>
          </p:nvCxnSpPr>
          <p:spPr>
            <a:xfrm>
              <a:off y="2289322" x="1601400"/>
              <a:ext cy="0" cx="152399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94" name="Shape 94"/>
            <p:cNvCxnSpPr>
              <a:stCxn id="84" idx="0"/>
              <a:endCxn id="84" idx="0"/>
            </p:cNvCxnSpPr>
            <p:nvPr/>
          </p:nvCxnSpPr>
          <p:spPr>
            <a:xfrm>
              <a:off y="2441439" x="1601117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95" name="Shape 95"/>
            <p:cNvCxnSpPr>
              <a:stCxn id="84" idx="0"/>
              <a:endCxn id="84" idx="0"/>
            </p:cNvCxnSpPr>
            <p:nvPr/>
          </p:nvCxnSpPr>
          <p:spPr>
            <a:xfrm>
              <a:off y="2593556" x="1600836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96" name="Shape 96"/>
            <p:cNvCxnSpPr>
              <a:stCxn id="84" idx="0"/>
              <a:endCxn id="84" idx="0"/>
            </p:cNvCxnSpPr>
            <p:nvPr/>
          </p:nvCxnSpPr>
          <p:spPr>
            <a:xfrm>
              <a:off y="2745674" x="1600553"/>
              <a:ext cy="0" cx="152399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97" name="Shape 97"/>
            <p:cNvCxnSpPr>
              <a:stCxn id="84" idx="0"/>
              <a:endCxn id="84" idx="0"/>
            </p:cNvCxnSpPr>
            <p:nvPr/>
          </p:nvCxnSpPr>
          <p:spPr>
            <a:xfrm>
              <a:off y="2897791" x="1600270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98" name="Shape 98"/>
            <p:cNvCxnSpPr>
              <a:stCxn id="84" idx="0"/>
              <a:endCxn id="84" idx="0"/>
            </p:cNvCxnSpPr>
            <p:nvPr/>
          </p:nvCxnSpPr>
          <p:spPr>
            <a:xfrm>
              <a:off y="3049908" x="1599987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99" name="Shape 99"/>
            <p:cNvCxnSpPr>
              <a:stCxn id="84" idx="0"/>
              <a:endCxn id="84" idx="0"/>
            </p:cNvCxnSpPr>
            <p:nvPr/>
          </p:nvCxnSpPr>
          <p:spPr>
            <a:xfrm>
              <a:off y="3202025" x="1599704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00" name="Shape 100"/>
            <p:cNvCxnSpPr>
              <a:stCxn id="84" idx="0"/>
              <a:endCxn id="84" idx="0"/>
            </p:cNvCxnSpPr>
            <p:nvPr/>
          </p:nvCxnSpPr>
          <p:spPr>
            <a:xfrm>
              <a:off y="3354142" x="1599421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01" name="Shape 101"/>
            <p:cNvCxnSpPr>
              <a:stCxn id="84" idx="0"/>
              <a:endCxn id="84" idx="0"/>
            </p:cNvCxnSpPr>
            <p:nvPr/>
          </p:nvCxnSpPr>
          <p:spPr>
            <a:xfrm>
              <a:off y="3506260" x="1599138"/>
              <a:ext cy="0" cx="152399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02" name="Shape 102"/>
            <p:cNvCxnSpPr>
              <a:stCxn id="84" idx="0"/>
              <a:endCxn id="84" idx="0"/>
            </p:cNvCxnSpPr>
            <p:nvPr/>
          </p:nvCxnSpPr>
          <p:spPr>
            <a:xfrm>
              <a:off y="3658376" x="1598855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03" name="Shape 103"/>
            <p:cNvCxnSpPr>
              <a:stCxn id="84" idx="0"/>
              <a:endCxn id="84" idx="0"/>
            </p:cNvCxnSpPr>
            <p:nvPr/>
          </p:nvCxnSpPr>
          <p:spPr>
            <a:xfrm>
              <a:off y="3810494" x="1598574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04" name="Shape 104"/>
            <p:cNvCxnSpPr>
              <a:stCxn id="84" idx="0"/>
              <a:endCxn id="84" idx="0"/>
            </p:cNvCxnSpPr>
            <p:nvPr/>
          </p:nvCxnSpPr>
          <p:spPr>
            <a:xfrm>
              <a:off y="-681875" x="2972753"/>
              <a:ext cy="3200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05" name="Shape 105"/>
            <p:cNvCxnSpPr>
              <a:stCxn id="84" idx="0"/>
              <a:endCxn id="84" idx="0"/>
            </p:cNvCxnSpPr>
            <p:nvPr/>
          </p:nvCxnSpPr>
          <p:spPr>
            <a:xfrm rot="10800000">
              <a:off y="843677" x="1831732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06" name="Shape 106"/>
            <p:cNvCxnSpPr>
              <a:stCxn id="84" idx="0"/>
              <a:endCxn id="84" idx="0"/>
            </p:cNvCxnSpPr>
            <p:nvPr/>
          </p:nvCxnSpPr>
          <p:spPr>
            <a:xfrm rot="10800000">
              <a:off y="837386" x="1981870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07" name="Shape 107"/>
            <p:cNvCxnSpPr>
              <a:stCxn id="84" idx="0"/>
              <a:endCxn id="84" idx="0"/>
            </p:cNvCxnSpPr>
            <p:nvPr/>
          </p:nvCxnSpPr>
          <p:spPr>
            <a:xfrm rot="10800000">
              <a:off y="837668" x="2133987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08" name="Shape 108"/>
            <p:cNvCxnSpPr>
              <a:stCxn id="84" idx="0"/>
              <a:endCxn id="84" idx="0"/>
            </p:cNvCxnSpPr>
            <p:nvPr/>
          </p:nvCxnSpPr>
          <p:spPr>
            <a:xfrm rot="10800000">
              <a:off y="840920" x="2292820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09" name="Shape 109"/>
            <p:cNvCxnSpPr>
              <a:stCxn id="84" idx="0"/>
              <a:endCxn id="84" idx="0"/>
            </p:cNvCxnSpPr>
            <p:nvPr/>
          </p:nvCxnSpPr>
          <p:spPr>
            <a:xfrm rot="10800000">
              <a:off y="838234" x="2447765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10" name="Shape 110"/>
            <p:cNvCxnSpPr>
              <a:stCxn id="84" idx="0"/>
              <a:endCxn id="84" idx="0"/>
            </p:cNvCxnSpPr>
            <p:nvPr/>
          </p:nvCxnSpPr>
          <p:spPr>
            <a:xfrm rot="10800000">
              <a:off y="838517" x="2599882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11" name="Shape 111"/>
            <p:cNvCxnSpPr>
              <a:stCxn id="84" idx="0"/>
              <a:endCxn id="84" idx="0"/>
            </p:cNvCxnSpPr>
            <p:nvPr/>
          </p:nvCxnSpPr>
          <p:spPr>
            <a:xfrm rot="10800000">
              <a:off y="838799" x="2751999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12" name="Shape 112"/>
            <p:cNvCxnSpPr>
              <a:stCxn id="84" idx="0"/>
              <a:endCxn id="84" idx="0"/>
            </p:cNvCxnSpPr>
            <p:nvPr/>
          </p:nvCxnSpPr>
          <p:spPr>
            <a:xfrm rot="10800000">
              <a:off y="839082" x="2904116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13" name="Shape 113"/>
            <p:cNvCxnSpPr>
              <a:stCxn id="84" idx="0"/>
              <a:endCxn id="84" idx="0"/>
            </p:cNvCxnSpPr>
            <p:nvPr/>
          </p:nvCxnSpPr>
          <p:spPr>
            <a:xfrm rot="10800000">
              <a:off y="839365" x="3056233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14" name="Shape 114"/>
            <p:cNvCxnSpPr>
              <a:stCxn id="84" idx="0"/>
              <a:endCxn id="84" idx="0"/>
            </p:cNvCxnSpPr>
            <p:nvPr/>
          </p:nvCxnSpPr>
          <p:spPr>
            <a:xfrm rot="10800000">
              <a:off y="839648" x="3208351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15" name="Shape 115"/>
            <p:cNvCxnSpPr>
              <a:stCxn id="84" idx="0"/>
              <a:endCxn id="84" idx="0"/>
            </p:cNvCxnSpPr>
            <p:nvPr/>
          </p:nvCxnSpPr>
          <p:spPr>
            <a:xfrm rot="10800000">
              <a:off y="839930" x="3360468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16" name="Shape 116"/>
            <p:cNvCxnSpPr>
              <a:stCxn id="84" idx="0"/>
              <a:endCxn id="84" idx="0"/>
            </p:cNvCxnSpPr>
            <p:nvPr/>
          </p:nvCxnSpPr>
          <p:spPr>
            <a:xfrm rot="10800000">
              <a:off y="840213" x="3512585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17" name="Shape 117"/>
            <p:cNvCxnSpPr>
              <a:stCxn id="84" idx="0"/>
              <a:endCxn id="84" idx="0"/>
            </p:cNvCxnSpPr>
            <p:nvPr/>
          </p:nvCxnSpPr>
          <p:spPr>
            <a:xfrm rot="10800000">
              <a:off y="840496" x="3664702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18" name="Shape 118"/>
            <p:cNvCxnSpPr>
              <a:stCxn id="84" idx="0"/>
              <a:endCxn id="84" idx="0"/>
            </p:cNvCxnSpPr>
            <p:nvPr/>
          </p:nvCxnSpPr>
          <p:spPr>
            <a:xfrm rot="10800000">
              <a:off y="840779" x="3816820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19" name="Shape 119"/>
            <p:cNvCxnSpPr>
              <a:stCxn id="84" idx="0"/>
              <a:endCxn id="84" idx="0"/>
            </p:cNvCxnSpPr>
            <p:nvPr/>
          </p:nvCxnSpPr>
          <p:spPr>
            <a:xfrm rot="10800000">
              <a:off y="841061" x="3968937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20" name="Shape 120"/>
            <p:cNvCxnSpPr>
              <a:stCxn id="84" idx="0"/>
              <a:endCxn id="84" idx="0"/>
            </p:cNvCxnSpPr>
            <p:nvPr/>
          </p:nvCxnSpPr>
          <p:spPr>
            <a:xfrm rot="10800000">
              <a:off y="841344" x="4121054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21" name="Shape 121"/>
            <p:cNvCxnSpPr>
              <a:stCxn id="84" idx="0"/>
              <a:endCxn id="84" idx="0"/>
            </p:cNvCxnSpPr>
            <p:nvPr/>
          </p:nvCxnSpPr>
          <p:spPr>
            <a:xfrm rot="10800000">
              <a:off y="841627" x="4273172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22" name="Shape 122"/>
            <p:cNvCxnSpPr>
              <a:stCxn id="84" idx="0"/>
              <a:endCxn id="84" idx="0"/>
            </p:cNvCxnSpPr>
            <p:nvPr/>
          </p:nvCxnSpPr>
          <p:spPr>
            <a:xfrm rot="10800000">
              <a:off y="841910" x="4425289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23" name="Shape 123"/>
            <p:cNvCxnSpPr>
              <a:stCxn id="84" idx="0"/>
              <a:endCxn id="84" idx="0"/>
            </p:cNvCxnSpPr>
            <p:nvPr/>
          </p:nvCxnSpPr>
          <p:spPr>
            <a:xfrm rot="10800000">
              <a:off y="842192" x="4577406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sp>
          <p:nvSpPr>
            <p:cNvPr id="124" name="Shape 124"/>
            <p:cNvSpPr txBox="1"/>
            <p:nvPr/>
          </p:nvSpPr>
          <p:spPr>
            <a:xfrm>
              <a:off y="457200" x="1752600"/>
              <a:ext cy="457200" cx="1371598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 marR="0" indent="0" mar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strike="noStrike" u="none" b="0" cap="none" baseline="0" sz="2074" lang="en" i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50</a:t>
              </a:r>
            </a:p>
          </p:txBody>
        </p:sp>
        <p:sp>
          <p:nvSpPr>
            <p:cNvPr id="125" name="Shape 125"/>
            <p:cNvSpPr txBox="1"/>
            <p:nvPr/>
          </p:nvSpPr>
          <p:spPr>
            <a:xfrm>
              <a:off y="456210" x="2509933"/>
              <a:ext cy="457200" cx="1371598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 marR="0" indent="0" mar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strike="noStrike" u="none" b="0" cap="none" baseline="0" sz="2074" lang="en" i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100</a:t>
              </a:r>
            </a:p>
          </p:txBody>
        </p:sp>
        <p:sp>
          <p:nvSpPr>
            <p:cNvPr id="126" name="Shape 126"/>
            <p:cNvSpPr txBox="1"/>
            <p:nvPr/>
          </p:nvSpPr>
          <p:spPr>
            <a:xfrm>
              <a:off y="456210" x="3280062"/>
              <a:ext cy="457200" cx="1371598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 marR="0" indent="0" mar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strike="noStrike" u="none" b="0" cap="none" baseline="0" sz="2074" lang="en" i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150</a:t>
              </a:r>
            </a:p>
          </p:txBody>
        </p:sp>
        <p:sp>
          <p:nvSpPr>
            <p:cNvPr id="127" name="Shape 127"/>
            <p:cNvSpPr txBox="1"/>
            <p:nvPr/>
          </p:nvSpPr>
          <p:spPr>
            <a:xfrm>
              <a:off y="1446669" x="834665"/>
              <a:ext cy="457200" cx="1371598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 marR="0" indent="0" mar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strike="noStrike" u="none" b="0" cap="none" baseline="0" sz="2074" lang="en" i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50</a:t>
              </a:r>
            </a:p>
          </p:txBody>
        </p:sp>
        <p:sp>
          <p:nvSpPr>
            <p:cNvPr id="128" name="Shape 128"/>
            <p:cNvSpPr txBox="1"/>
            <p:nvPr/>
          </p:nvSpPr>
          <p:spPr>
            <a:xfrm>
              <a:off y="2208881" x="758960"/>
              <a:ext cy="457200" cx="1371598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 marR="0" indent="0" mar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strike="noStrike" u="none" b="0" cap="none" baseline="0" sz="2074" lang="en" i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100</a:t>
              </a:r>
            </a:p>
          </p:txBody>
        </p:sp>
        <p:sp>
          <p:nvSpPr>
            <p:cNvPr id="129" name="Shape 129"/>
            <p:cNvSpPr txBox="1"/>
            <p:nvPr/>
          </p:nvSpPr>
          <p:spPr>
            <a:xfrm>
              <a:off y="2969678" x="759100"/>
              <a:ext cy="457200" cx="1371598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 marR="0" indent="0" mar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strike="noStrike" u="none" b="0" cap="none" baseline="0" sz="2074" lang="en" i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150</a:t>
              </a:r>
            </a:p>
          </p:txBody>
        </p:sp>
        <p:sp>
          <p:nvSpPr>
            <p:cNvPr id="130" name="Shape 130"/>
            <p:cNvSpPr txBox="1"/>
            <p:nvPr/>
          </p:nvSpPr>
          <p:spPr>
            <a:xfrm>
              <a:off y="457200" x="609600"/>
              <a:ext cy="457200" cx="1371598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 marR="0" indent="0" mar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strike="noStrike" u="none" b="0" cap="none" baseline="0" sz="2074" lang="en" i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(0, 0)</a:t>
              </a:r>
            </a:p>
          </p:txBody>
        </p:sp>
      </p:grpSp>
      <p:sp>
        <p:nvSpPr>
          <p:cNvPr id="131" name="Shape 131"/>
          <p:cNvSpPr txBox="1"/>
          <p:nvPr/>
        </p:nvSpPr>
        <p:spPr>
          <a:xfrm>
            <a:off y="5943576" x="1877736"/>
            <a:ext cy="591524" cx="5457081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2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vector graphics are specified on a grid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y="274318" x="274318"/>
            <a:ext cy="891539" cx="8663939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Ubuntu"/>
              <a:buNone/>
            </a:pPr>
            <a:r>
              <a:rPr strike="noStrike" u="none" b="0" cap="none" baseline="0" sz="4266" lang="en" i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Vector Graphics</a:t>
            </a:r>
          </a:p>
        </p:txBody>
      </p:sp>
      <p:grpSp>
        <p:nvGrpSpPr>
          <p:cNvPr id="137" name="Shape 137"/>
          <p:cNvGrpSpPr/>
          <p:nvPr/>
        </p:nvGrpSpPr>
        <p:grpSpPr>
          <a:xfrm>
            <a:off y="-533264" x="3284214"/>
            <a:ext cy="6089068" cx="5389396"/>
            <a:chOff y="-681875" x="609600"/>
            <a:chExt cy="4566802" cx="4042061"/>
          </a:xfrm>
        </p:grpSpPr>
        <p:cxnSp>
          <p:nvCxnSpPr>
            <p:cNvPr id="138" name="Shape 138"/>
            <p:cNvCxnSpPr>
              <a:stCxn id="139" idx="0"/>
              <a:endCxn id="139" idx="0"/>
            </p:cNvCxnSpPr>
            <p:nvPr/>
          </p:nvCxnSpPr>
          <p:spPr>
            <a:xfrm>
              <a:off y="684527" x="1673148"/>
              <a:ext cy="3200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40" name="Shape 140"/>
            <p:cNvCxnSpPr>
              <a:stCxn id="139" idx="0"/>
              <a:endCxn id="139" idx="0"/>
            </p:cNvCxnSpPr>
            <p:nvPr/>
          </p:nvCxnSpPr>
          <p:spPr>
            <a:xfrm>
              <a:off y="1064820" x="1597088"/>
              <a:ext cy="0" cx="152399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41" name="Shape 141"/>
            <p:cNvCxnSpPr>
              <a:stCxn id="139" idx="0"/>
              <a:endCxn id="139" idx="0"/>
            </p:cNvCxnSpPr>
            <p:nvPr/>
          </p:nvCxnSpPr>
          <p:spPr>
            <a:xfrm>
              <a:off y="1214958" x="1603379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42" name="Shape 142"/>
            <p:cNvCxnSpPr>
              <a:stCxn id="139" idx="0"/>
              <a:endCxn id="139" idx="0"/>
            </p:cNvCxnSpPr>
            <p:nvPr/>
          </p:nvCxnSpPr>
          <p:spPr>
            <a:xfrm>
              <a:off y="1367075" x="1603098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43" name="Shape 143"/>
            <p:cNvCxnSpPr>
              <a:stCxn id="139" idx="0"/>
              <a:endCxn id="139" idx="0"/>
            </p:cNvCxnSpPr>
            <p:nvPr/>
          </p:nvCxnSpPr>
          <p:spPr>
            <a:xfrm>
              <a:off y="1525908" x="1599845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44" name="Shape 144"/>
            <p:cNvCxnSpPr>
              <a:stCxn id="139" idx="0"/>
              <a:endCxn id="139" idx="0"/>
            </p:cNvCxnSpPr>
            <p:nvPr/>
          </p:nvCxnSpPr>
          <p:spPr>
            <a:xfrm>
              <a:off y="1680852" x="1602532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45" name="Shape 145"/>
            <p:cNvCxnSpPr>
              <a:stCxn id="139" idx="0"/>
              <a:endCxn id="139" idx="0"/>
            </p:cNvCxnSpPr>
            <p:nvPr/>
          </p:nvCxnSpPr>
          <p:spPr>
            <a:xfrm>
              <a:off y="1832969" x="1602249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46" name="Shape 146"/>
            <p:cNvCxnSpPr>
              <a:stCxn id="139" idx="0"/>
              <a:endCxn id="139" idx="0"/>
            </p:cNvCxnSpPr>
            <p:nvPr/>
          </p:nvCxnSpPr>
          <p:spPr>
            <a:xfrm>
              <a:off y="1985086" x="1601966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47" name="Shape 147"/>
            <p:cNvCxnSpPr>
              <a:stCxn id="139" idx="0"/>
              <a:endCxn id="139" idx="0"/>
            </p:cNvCxnSpPr>
            <p:nvPr/>
          </p:nvCxnSpPr>
          <p:spPr>
            <a:xfrm>
              <a:off y="2137205" x="1601683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48" name="Shape 148"/>
            <p:cNvCxnSpPr>
              <a:stCxn id="139" idx="0"/>
              <a:endCxn id="139" idx="0"/>
            </p:cNvCxnSpPr>
            <p:nvPr/>
          </p:nvCxnSpPr>
          <p:spPr>
            <a:xfrm>
              <a:off y="2289322" x="1601400"/>
              <a:ext cy="0" cx="152399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49" name="Shape 149"/>
            <p:cNvCxnSpPr>
              <a:stCxn id="139" idx="0"/>
              <a:endCxn id="139" idx="0"/>
            </p:cNvCxnSpPr>
            <p:nvPr/>
          </p:nvCxnSpPr>
          <p:spPr>
            <a:xfrm>
              <a:off y="2441439" x="1601117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50" name="Shape 150"/>
            <p:cNvCxnSpPr>
              <a:stCxn id="139" idx="0"/>
              <a:endCxn id="139" idx="0"/>
            </p:cNvCxnSpPr>
            <p:nvPr/>
          </p:nvCxnSpPr>
          <p:spPr>
            <a:xfrm>
              <a:off y="2593556" x="1600836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51" name="Shape 151"/>
            <p:cNvCxnSpPr>
              <a:stCxn id="139" idx="0"/>
              <a:endCxn id="139" idx="0"/>
            </p:cNvCxnSpPr>
            <p:nvPr/>
          </p:nvCxnSpPr>
          <p:spPr>
            <a:xfrm>
              <a:off y="2745674" x="1600553"/>
              <a:ext cy="0" cx="152399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52" name="Shape 152"/>
            <p:cNvCxnSpPr>
              <a:stCxn id="139" idx="0"/>
              <a:endCxn id="139" idx="0"/>
            </p:cNvCxnSpPr>
            <p:nvPr/>
          </p:nvCxnSpPr>
          <p:spPr>
            <a:xfrm>
              <a:off y="2897791" x="1600270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53" name="Shape 153"/>
            <p:cNvCxnSpPr>
              <a:stCxn id="139" idx="0"/>
              <a:endCxn id="139" idx="0"/>
            </p:cNvCxnSpPr>
            <p:nvPr/>
          </p:nvCxnSpPr>
          <p:spPr>
            <a:xfrm>
              <a:off y="3049908" x="1599987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54" name="Shape 154"/>
            <p:cNvCxnSpPr>
              <a:stCxn id="139" idx="0"/>
              <a:endCxn id="139" idx="0"/>
            </p:cNvCxnSpPr>
            <p:nvPr/>
          </p:nvCxnSpPr>
          <p:spPr>
            <a:xfrm>
              <a:off y="3202025" x="1599704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55" name="Shape 155"/>
            <p:cNvCxnSpPr>
              <a:stCxn id="139" idx="0"/>
              <a:endCxn id="139" idx="0"/>
            </p:cNvCxnSpPr>
            <p:nvPr/>
          </p:nvCxnSpPr>
          <p:spPr>
            <a:xfrm>
              <a:off y="3354142" x="1599421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56" name="Shape 156"/>
            <p:cNvCxnSpPr>
              <a:stCxn id="139" idx="0"/>
              <a:endCxn id="139" idx="0"/>
            </p:cNvCxnSpPr>
            <p:nvPr/>
          </p:nvCxnSpPr>
          <p:spPr>
            <a:xfrm>
              <a:off y="3506260" x="1599138"/>
              <a:ext cy="0" cx="152399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57" name="Shape 157"/>
            <p:cNvCxnSpPr>
              <a:stCxn id="139" idx="0"/>
              <a:endCxn id="139" idx="0"/>
            </p:cNvCxnSpPr>
            <p:nvPr/>
          </p:nvCxnSpPr>
          <p:spPr>
            <a:xfrm>
              <a:off y="3658376" x="1598855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58" name="Shape 158"/>
            <p:cNvCxnSpPr>
              <a:stCxn id="139" idx="0"/>
              <a:endCxn id="139" idx="0"/>
            </p:cNvCxnSpPr>
            <p:nvPr/>
          </p:nvCxnSpPr>
          <p:spPr>
            <a:xfrm>
              <a:off y="3810494" x="1598574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59" name="Shape 159"/>
            <p:cNvCxnSpPr>
              <a:stCxn id="139" idx="0"/>
              <a:endCxn id="139" idx="0"/>
            </p:cNvCxnSpPr>
            <p:nvPr/>
          </p:nvCxnSpPr>
          <p:spPr>
            <a:xfrm>
              <a:off y="-681875" x="2972753"/>
              <a:ext cy="3200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60" name="Shape 160"/>
            <p:cNvCxnSpPr>
              <a:stCxn id="139" idx="0"/>
              <a:endCxn id="139" idx="0"/>
            </p:cNvCxnSpPr>
            <p:nvPr/>
          </p:nvCxnSpPr>
          <p:spPr>
            <a:xfrm rot="10800000">
              <a:off y="843677" x="1831732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61" name="Shape 161"/>
            <p:cNvCxnSpPr>
              <a:stCxn id="139" idx="0"/>
              <a:endCxn id="139" idx="0"/>
            </p:cNvCxnSpPr>
            <p:nvPr/>
          </p:nvCxnSpPr>
          <p:spPr>
            <a:xfrm rot="10800000">
              <a:off y="837386" x="1981870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62" name="Shape 162"/>
            <p:cNvCxnSpPr>
              <a:stCxn id="139" idx="0"/>
              <a:endCxn id="139" idx="0"/>
            </p:cNvCxnSpPr>
            <p:nvPr/>
          </p:nvCxnSpPr>
          <p:spPr>
            <a:xfrm rot="10800000">
              <a:off y="837668" x="2133987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63" name="Shape 163"/>
            <p:cNvCxnSpPr>
              <a:stCxn id="139" idx="0"/>
              <a:endCxn id="139" idx="0"/>
            </p:cNvCxnSpPr>
            <p:nvPr/>
          </p:nvCxnSpPr>
          <p:spPr>
            <a:xfrm rot="10800000">
              <a:off y="840920" x="2292820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64" name="Shape 164"/>
            <p:cNvCxnSpPr>
              <a:stCxn id="139" idx="0"/>
              <a:endCxn id="139" idx="0"/>
            </p:cNvCxnSpPr>
            <p:nvPr/>
          </p:nvCxnSpPr>
          <p:spPr>
            <a:xfrm rot="10800000">
              <a:off y="838234" x="2447765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65" name="Shape 165"/>
            <p:cNvCxnSpPr>
              <a:stCxn id="139" idx="0"/>
              <a:endCxn id="139" idx="0"/>
            </p:cNvCxnSpPr>
            <p:nvPr/>
          </p:nvCxnSpPr>
          <p:spPr>
            <a:xfrm rot="10800000">
              <a:off y="838517" x="2599882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66" name="Shape 166"/>
            <p:cNvCxnSpPr>
              <a:stCxn id="139" idx="0"/>
              <a:endCxn id="139" idx="0"/>
            </p:cNvCxnSpPr>
            <p:nvPr/>
          </p:nvCxnSpPr>
          <p:spPr>
            <a:xfrm rot="10800000">
              <a:off y="838799" x="2751999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67" name="Shape 167"/>
            <p:cNvCxnSpPr>
              <a:stCxn id="139" idx="0"/>
              <a:endCxn id="139" idx="0"/>
            </p:cNvCxnSpPr>
            <p:nvPr/>
          </p:nvCxnSpPr>
          <p:spPr>
            <a:xfrm rot="10800000">
              <a:off y="839082" x="2904116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68" name="Shape 168"/>
            <p:cNvCxnSpPr>
              <a:stCxn id="139" idx="0"/>
              <a:endCxn id="139" idx="0"/>
            </p:cNvCxnSpPr>
            <p:nvPr/>
          </p:nvCxnSpPr>
          <p:spPr>
            <a:xfrm rot="10800000">
              <a:off y="839365" x="3056233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69" name="Shape 169"/>
            <p:cNvCxnSpPr>
              <a:stCxn id="139" idx="0"/>
              <a:endCxn id="139" idx="0"/>
            </p:cNvCxnSpPr>
            <p:nvPr/>
          </p:nvCxnSpPr>
          <p:spPr>
            <a:xfrm rot="10800000">
              <a:off y="839648" x="3208351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70" name="Shape 170"/>
            <p:cNvCxnSpPr>
              <a:stCxn id="139" idx="0"/>
              <a:endCxn id="139" idx="0"/>
            </p:cNvCxnSpPr>
            <p:nvPr/>
          </p:nvCxnSpPr>
          <p:spPr>
            <a:xfrm rot="10800000">
              <a:off y="839930" x="3360468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71" name="Shape 171"/>
            <p:cNvCxnSpPr>
              <a:stCxn id="139" idx="0"/>
              <a:endCxn id="139" idx="0"/>
            </p:cNvCxnSpPr>
            <p:nvPr/>
          </p:nvCxnSpPr>
          <p:spPr>
            <a:xfrm rot="10800000">
              <a:off y="840213" x="3512585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72" name="Shape 172"/>
            <p:cNvCxnSpPr>
              <a:stCxn id="139" idx="0"/>
              <a:endCxn id="139" idx="0"/>
            </p:cNvCxnSpPr>
            <p:nvPr/>
          </p:nvCxnSpPr>
          <p:spPr>
            <a:xfrm rot="10800000">
              <a:off y="840496" x="3664702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73" name="Shape 173"/>
            <p:cNvCxnSpPr>
              <a:stCxn id="139" idx="0"/>
              <a:endCxn id="139" idx="0"/>
            </p:cNvCxnSpPr>
            <p:nvPr/>
          </p:nvCxnSpPr>
          <p:spPr>
            <a:xfrm rot="10800000">
              <a:off y="840779" x="3816820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74" name="Shape 174"/>
            <p:cNvCxnSpPr>
              <a:stCxn id="139" idx="0"/>
              <a:endCxn id="139" idx="0"/>
            </p:cNvCxnSpPr>
            <p:nvPr/>
          </p:nvCxnSpPr>
          <p:spPr>
            <a:xfrm rot="10800000">
              <a:off y="841061" x="3968937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75" name="Shape 175"/>
            <p:cNvCxnSpPr>
              <a:stCxn id="139" idx="0"/>
              <a:endCxn id="139" idx="0"/>
            </p:cNvCxnSpPr>
            <p:nvPr/>
          </p:nvCxnSpPr>
          <p:spPr>
            <a:xfrm rot="10800000">
              <a:off y="841344" x="4121054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76" name="Shape 176"/>
            <p:cNvCxnSpPr>
              <a:stCxn id="139" idx="0"/>
              <a:endCxn id="139" idx="0"/>
            </p:cNvCxnSpPr>
            <p:nvPr/>
          </p:nvCxnSpPr>
          <p:spPr>
            <a:xfrm rot="10800000">
              <a:off y="841627" x="4273172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77" name="Shape 177"/>
            <p:cNvCxnSpPr>
              <a:stCxn id="139" idx="0"/>
              <a:endCxn id="139" idx="0"/>
            </p:cNvCxnSpPr>
            <p:nvPr/>
          </p:nvCxnSpPr>
          <p:spPr>
            <a:xfrm rot="10800000">
              <a:off y="841910" x="4425289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78" name="Shape 178"/>
            <p:cNvCxnSpPr>
              <a:stCxn id="139" idx="0"/>
              <a:endCxn id="139" idx="0"/>
            </p:cNvCxnSpPr>
            <p:nvPr/>
          </p:nvCxnSpPr>
          <p:spPr>
            <a:xfrm rot="10800000">
              <a:off y="842192" x="4577406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sp>
          <p:nvSpPr>
            <p:cNvPr id="179" name="Shape 179"/>
            <p:cNvSpPr txBox="1"/>
            <p:nvPr/>
          </p:nvSpPr>
          <p:spPr>
            <a:xfrm>
              <a:off y="457200" x="1752600"/>
              <a:ext cy="457200" cx="1371598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 marR="0" indent="0" mar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strike="noStrike" u="none" b="0" cap="none" baseline="0" sz="2074" lang="en" i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50</a:t>
              </a:r>
            </a:p>
          </p:txBody>
        </p:sp>
        <p:sp>
          <p:nvSpPr>
            <p:cNvPr id="180" name="Shape 180"/>
            <p:cNvSpPr txBox="1"/>
            <p:nvPr/>
          </p:nvSpPr>
          <p:spPr>
            <a:xfrm>
              <a:off y="456210" x="2509933"/>
              <a:ext cy="457200" cx="1371598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 marR="0" indent="0" mar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strike="noStrike" u="none" b="0" cap="none" baseline="0" sz="2074" lang="en" i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100</a:t>
              </a:r>
            </a:p>
          </p:txBody>
        </p:sp>
        <p:sp>
          <p:nvSpPr>
            <p:cNvPr id="181" name="Shape 181"/>
            <p:cNvSpPr txBox="1"/>
            <p:nvPr/>
          </p:nvSpPr>
          <p:spPr>
            <a:xfrm>
              <a:off y="456210" x="3280062"/>
              <a:ext cy="457200" cx="1371598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 marR="0" indent="0" mar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strike="noStrike" u="none" b="0" cap="none" baseline="0" sz="2074" lang="en" i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150</a:t>
              </a:r>
            </a:p>
          </p:txBody>
        </p:sp>
        <p:sp>
          <p:nvSpPr>
            <p:cNvPr id="182" name="Shape 182"/>
            <p:cNvSpPr txBox="1"/>
            <p:nvPr/>
          </p:nvSpPr>
          <p:spPr>
            <a:xfrm>
              <a:off y="1446669" x="834665"/>
              <a:ext cy="457200" cx="1371598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 marR="0" indent="0" mar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strike="noStrike" u="none" b="0" cap="none" baseline="0" sz="2074" lang="en" i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50</a:t>
              </a:r>
            </a:p>
          </p:txBody>
        </p:sp>
        <p:sp>
          <p:nvSpPr>
            <p:cNvPr id="183" name="Shape 183"/>
            <p:cNvSpPr txBox="1"/>
            <p:nvPr/>
          </p:nvSpPr>
          <p:spPr>
            <a:xfrm>
              <a:off y="2208881" x="758960"/>
              <a:ext cy="457200" cx="1371598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 marR="0" indent="0" mar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strike="noStrike" u="none" b="0" cap="none" baseline="0" sz="2074" lang="en" i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100</a:t>
              </a:r>
            </a:p>
          </p:txBody>
        </p:sp>
        <p:sp>
          <p:nvSpPr>
            <p:cNvPr id="184" name="Shape 184"/>
            <p:cNvSpPr txBox="1"/>
            <p:nvPr/>
          </p:nvSpPr>
          <p:spPr>
            <a:xfrm>
              <a:off y="2969678" x="759100"/>
              <a:ext cy="457200" cx="1371598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 marR="0" indent="0" mar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strike="noStrike" u="none" b="0" cap="none" baseline="0" sz="2074" lang="en" i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150</a:t>
              </a:r>
            </a:p>
          </p:txBody>
        </p:sp>
        <p:sp>
          <p:nvSpPr>
            <p:cNvPr id="185" name="Shape 185"/>
            <p:cNvSpPr txBox="1"/>
            <p:nvPr/>
          </p:nvSpPr>
          <p:spPr>
            <a:xfrm>
              <a:off y="457200" x="609600"/>
              <a:ext cy="457200" cx="1371598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 marR="0" indent="0" mar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strike="noStrike" u="none" b="0" cap="none" baseline="0" sz="2074" lang="en" i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(0, 0)</a:t>
              </a:r>
            </a:p>
          </p:txBody>
        </p:sp>
        <p:cxnSp>
          <p:nvCxnSpPr>
            <p:cNvPr id="186" name="Shape 186"/>
            <p:cNvCxnSpPr>
              <a:stCxn id="139" idx="0"/>
              <a:endCxn id="139" idx="0"/>
            </p:cNvCxnSpPr>
            <p:nvPr/>
          </p:nvCxnSpPr>
          <p:spPr>
            <a:xfrm>
              <a:off y="1219200" x="2590800"/>
              <a:ext cy="0" cx="6096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</p:grpSp>
      <p:sp>
        <p:nvSpPr>
          <p:cNvPr id="187" name="Shape 187"/>
          <p:cNvSpPr txBox="1"/>
          <p:nvPr/>
        </p:nvSpPr>
        <p:spPr>
          <a:xfrm>
            <a:off y="6035039" x="1877736"/>
            <a:ext cy="591524" cx="5457081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2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vector graphics are specified on a grid</a:t>
            </a:r>
          </a:p>
        </p:txBody>
      </p:sp>
      <p:sp>
        <p:nvSpPr>
          <p:cNvPr id="188" name="Shape 188"/>
          <p:cNvSpPr txBox="1"/>
          <p:nvPr/>
        </p:nvSpPr>
        <p:spPr>
          <a:xfrm>
            <a:off y="1575404" x="181483"/>
            <a:ext cy="4042732" cx="3778491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2666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Line XY of length 40 starting at (60, 20)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2" name="Shape 1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3" name="Shape 193"/>
          <p:cNvSpPr txBox="1"/>
          <p:nvPr>
            <p:ph type="title"/>
          </p:nvPr>
        </p:nvSpPr>
        <p:spPr>
          <a:xfrm>
            <a:off y="274318" x="274318"/>
            <a:ext cy="891539" cx="8663939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Ubuntu"/>
              <a:buNone/>
            </a:pPr>
            <a:r>
              <a:rPr strike="noStrike" u="none" b="0" cap="none" baseline="0" sz="4266" lang="en" i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Vector Graphics</a:t>
            </a:r>
          </a:p>
        </p:txBody>
      </p:sp>
      <p:grpSp>
        <p:nvGrpSpPr>
          <p:cNvPr id="194" name="Shape 194"/>
          <p:cNvGrpSpPr/>
          <p:nvPr/>
        </p:nvGrpSpPr>
        <p:grpSpPr>
          <a:xfrm>
            <a:off y="-533264" x="3284214"/>
            <a:ext cy="6089068" cx="5389396"/>
            <a:chOff y="-681875" x="609600"/>
            <a:chExt cy="4566802" cx="4042061"/>
          </a:xfrm>
        </p:grpSpPr>
        <p:cxnSp>
          <p:nvCxnSpPr>
            <p:cNvPr id="195" name="Shape 195"/>
            <p:cNvCxnSpPr>
              <a:stCxn id="196" idx="0"/>
              <a:endCxn id="196" idx="0"/>
            </p:cNvCxnSpPr>
            <p:nvPr/>
          </p:nvCxnSpPr>
          <p:spPr>
            <a:xfrm>
              <a:off y="684527" x="1673148"/>
              <a:ext cy="3200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97" name="Shape 197"/>
            <p:cNvCxnSpPr>
              <a:stCxn id="196" idx="0"/>
              <a:endCxn id="196" idx="0"/>
            </p:cNvCxnSpPr>
            <p:nvPr/>
          </p:nvCxnSpPr>
          <p:spPr>
            <a:xfrm>
              <a:off y="1064820" x="1597088"/>
              <a:ext cy="0" cx="152399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98" name="Shape 198"/>
            <p:cNvCxnSpPr>
              <a:stCxn id="196" idx="0"/>
              <a:endCxn id="196" idx="0"/>
            </p:cNvCxnSpPr>
            <p:nvPr/>
          </p:nvCxnSpPr>
          <p:spPr>
            <a:xfrm>
              <a:off y="1214958" x="1603379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199" name="Shape 199"/>
            <p:cNvCxnSpPr>
              <a:stCxn id="196" idx="0"/>
              <a:endCxn id="196" idx="0"/>
            </p:cNvCxnSpPr>
            <p:nvPr/>
          </p:nvCxnSpPr>
          <p:spPr>
            <a:xfrm>
              <a:off y="1367075" x="1603098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00" name="Shape 200"/>
            <p:cNvCxnSpPr>
              <a:stCxn id="196" idx="0"/>
              <a:endCxn id="196" idx="0"/>
            </p:cNvCxnSpPr>
            <p:nvPr/>
          </p:nvCxnSpPr>
          <p:spPr>
            <a:xfrm>
              <a:off y="1525908" x="1599845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01" name="Shape 201"/>
            <p:cNvCxnSpPr>
              <a:stCxn id="196" idx="0"/>
              <a:endCxn id="196" idx="0"/>
            </p:cNvCxnSpPr>
            <p:nvPr/>
          </p:nvCxnSpPr>
          <p:spPr>
            <a:xfrm>
              <a:off y="1680852" x="1602532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02" name="Shape 202"/>
            <p:cNvCxnSpPr>
              <a:stCxn id="196" idx="0"/>
              <a:endCxn id="196" idx="0"/>
            </p:cNvCxnSpPr>
            <p:nvPr/>
          </p:nvCxnSpPr>
          <p:spPr>
            <a:xfrm>
              <a:off y="1832969" x="1602249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03" name="Shape 203"/>
            <p:cNvCxnSpPr>
              <a:stCxn id="196" idx="0"/>
              <a:endCxn id="196" idx="0"/>
            </p:cNvCxnSpPr>
            <p:nvPr/>
          </p:nvCxnSpPr>
          <p:spPr>
            <a:xfrm>
              <a:off y="1985086" x="1601966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04" name="Shape 204"/>
            <p:cNvCxnSpPr>
              <a:stCxn id="196" idx="0"/>
              <a:endCxn id="196" idx="0"/>
            </p:cNvCxnSpPr>
            <p:nvPr/>
          </p:nvCxnSpPr>
          <p:spPr>
            <a:xfrm>
              <a:off y="2137205" x="1601683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05" name="Shape 205"/>
            <p:cNvCxnSpPr>
              <a:stCxn id="196" idx="0"/>
              <a:endCxn id="196" idx="0"/>
            </p:cNvCxnSpPr>
            <p:nvPr/>
          </p:nvCxnSpPr>
          <p:spPr>
            <a:xfrm>
              <a:off y="2289322" x="1601400"/>
              <a:ext cy="0" cx="152399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06" name="Shape 206"/>
            <p:cNvCxnSpPr>
              <a:stCxn id="196" idx="0"/>
              <a:endCxn id="196" idx="0"/>
            </p:cNvCxnSpPr>
            <p:nvPr/>
          </p:nvCxnSpPr>
          <p:spPr>
            <a:xfrm>
              <a:off y="2441439" x="1601117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07" name="Shape 207"/>
            <p:cNvCxnSpPr>
              <a:stCxn id="196" idx="0"/>
              <a:endCxn id="196" idx="0"/>
            </p:cNvCxnSpPr>
            <p:nvPr/>
          </p:nvCxnSpPr>
          <p:spPr>
            <a:xfrm>
              <a:off y="2593556" x="1600836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08" name="Shape 208"/>
            <p:cNvCxnSpPr>
              <a:stCxn id="196" idx="0"/>
              <a:endCxn id="196" idx="0"/>
            </p:cNvCxnSpPr>
            <p:nvPr/>
          </p:nvCxnSpPr>
          <p:spPr>
            <a:xfrm>
              <a:off y="2745674" x="1600553"/>
              <a:ext cy="0" cx="152399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09" name="Shape 209"/>
            <p:cNvCxnSpPr>
              <a:stCxn id="196" idx="0"/>
              <a:endCxn id="196" idx="0"/>
            </p:cNvCxnSpPr>
            <p:nvPr/>
          </p:nvCxnSpPr>
          <p:spPr>
            <a:xfrm>
              <a:off y="2897791" x="1600270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10" name="Shape 210"/>
            <p:cNvCxnSpPr>
              <a:stCxn id="196" idx="0"/>
              <a:endCxn id="196" idx="0"/>
            </p:cNvCxnSpPr>
            <p:nvPr/>
          </p:nvCxnSpPr>
          <p:spPr>
            <a:xfrm>
              <a:off y="3049908" x="1599987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11" name="Shape 211"/>
            <p:cNvCxnSpPr>
              <a:stCxn id="196" idx="0"/>
              <a:endCxn id="196" idx="0"/>
            </p:cNvCxnSpPr>
            <p:nvPr/>
          </p:nvCxnSpPr>
          <p:spPr>
            <a:xfrm>
              <a:off y="3202025" x="1599704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12" name="Shape 212"/>
            <p:cNvCxnSpPr>
              <a:stCxn id="196" idx="0"/>
              <a:endCxn id="196" idx="0"/>
            </p:cNvCxnSpPr>
            <p:nvPr/>
          </p:nvCxnSpPr>
          <p:spPr>
            <a:xfrm>
              <a:off y="3354142" x="1599421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13" name="Shape 213"/>
            <p:cNvCxnSpPr>
              <a:stCxn id="196" idx="0"/>
              <a:endCxn id="196" idx="0"/>
            </p:cNvCxnSpPr>
            <p:nvPr/>
          </p:nvCxnSpPr>
          <p:spPr>
            <a:xfrm>
              <a:off y="3506260" x="1599138"/>
              <a:ext cy="0" cx="152399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14" name="Shape 214"/>
            <p:cNvCxnSpPr>
              <a:stCxn id="196" idx="0"/>
              <a:endCxn id="196" idx="0"/>
            </p:cNvCxnSpPr>
            <p:nvPr/>
          </p:nvCxnSpPr>
          <p:spPr>
            <a:xfrm>
              <a:off y="3658376" x="1598855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15" name="Shape 215"/>
            <p:cNvCxnSpPr>
              <a:stCxn id="196" idx="0"/>
              <a:endCxn id="196" idx="0"/>
            </p:cNvCxnSpPr>
            <p:nvPr/>
          </p:nvCxnSpPr>
          <p:spPr>
            <a:xfrm>
              <a:off y="3810494" x="1598574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16" name="Shape 216"/>
            <p:cNvCxnSpPr>
              <a:stCxn id="196" idx="0"/>
              <a:endCxn id="196" idx="0"/>
            </p:cNvCxnSpPr>
            <p:nvPr/>
          </p:nvCxnSpPr>
          <p:spPr>
            <a:xfrm>
              <a:off y="-681875" x="2972753"/>
              <a:ext cy="3200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17" name="Shape 217"/>
            <p:cNvCxnSpPr>
              <a:stCxn id="196" idx="0"/>
              <a:endCxn id="196" idx="0"/>
            </p:cNvCxnSpPr>
            <p:nvPr/>
          </p:nvCxnSpPr>
          <p:spPr>
            <a:xfrm rot="10800000">
              <a:off y="843677" x="1831732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18" name="Shape 218"/>
            <p:cNvCxnSpPr>
              <a:stCxn id="196" idx="0"/>
              <a:endCxn id="196" idx="0"/>
            </p:cNvCxnSpPr>
            <p:nvPr/>
          </p:nvCxnSpPr>
          <p:spPr>
            <a:xfrm rot="10800000">
              <a:off y="837386" x="1981870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19" name="Shape 219"/>
            <p:cNvCxnSpPr>
              <a:stCxn id="196" idx="0"/>
              <a:endCxn id="196" idx="0"/>
            </p:cNvCxnSpPr>
            <p:nvPr/>
          </p:nvCxnSpPr>
          <p:spPr>
            <a:xfrm rot="10800000">
              <a:off y="837668" x="2133987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20" name="Shape 220"/>
            <p:cNvCxnSpPr>
              <a:stCxn id="196" idx="0"/>
              <a:endCxn id="196" idx="0"/>
            </p:cNvCxnSpPr>
            <p:nvPr/>
          </p:nvCxnSpPr>
          <p:spPr>
            <a:xfrm rot="10800000">
              <a:off y="840920" x="2292820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21" name="Shape 221"/>
            <p:cNvCxnSpPr>
              <a:stCxn id="196" idx="0"/>
              <a:endCxn id="196" idx="0"/>
            </p:cNvCxnSpPr>
            <p:nvPr/>
          </p:nvCxnSpPr>
          <p:spPr>
            <a:xfrm rot="10800000">
              <a:off y="838234" x="2447765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22" name="Shape 222"/>
            <p:cNvCxnSpPr>
              <a:stCxn id="196" idx="0"/>
              <a:endCxn id="196" idx="0"/>
            </p:cNvCxnSpPr>
            <p:nvPr/>
          </p:nvCxnSpPr>
          <p:spPr>
            <a:xfrm rot="10800000">
              <a:off y="838517" x="2599882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23" name="Shape 223"/>
            <p:cNvCxnSpPr>
              <a:stCxn id="196" idx="0"/>
              <a:endCxn id="196" idx="0"/>
            </p:cNvCxnSpPr>
            <p:nvPr/>
          </p:nvCxnSpPr>
          <p:spPr>
            <a:xfrm rot="10800000">
              <a:off y="838799" x="2751999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24" name="Shape 224"/>
            <p:cNvCxnSpPr>
              <a:stCxn id="196" idx="0"/>
              <a:endCxn id="196" idx="0"/>
            </p:cNvCxnSpPr>
            <p:nvPr/>
          </p:nvCxnSpPr>
          <p:spPr>
            <a:xfrm rot="10800000">
              <a:off y="839082" x="2904116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25" name="Shape 225"/>
            <p:cNvCxnSpPr>
              <a:stCxn id="196" idx="0"/>
              <a:endCxn id="196" idx="0"/>
            </p:cNvCxnSpPr>
            <p:nvPr/>
          </p:nvCxnSpPr>
          <p:spPr>
            <a:xfrm rot="10800000">
              <a:off y="839365" x="3056233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26" name="Shape 226"/>
            <p:cNvCxnSpPr>
              <a:stCxn id="196" idx="0"/>
              <a:endCxn id="196" idx="0"/>
            </p:cNvCxnSpPr>
            <p:nvPr/>
          </p:nvCxnSpPr>
          <p:spPr>
            <a:xfrm rot="10800000">
              <a:off y="839648" x="3208351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27" name="Shape 227"/>
            <p:cNvCxnSpPr>
              <a:stCxn id="196" idx="0"/>
              <a:endCxn id="196" idx="0"/>
            </p:cNvCxnSpPr>
            <p:nvPr/>
          </p:nvCxnSpPr>
          <p:spPr>
            <a:xfrm rot="10800000">
              <a:off y="839930" x="3360468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28" name="Shape 228"/>
            <p:cNvCxnSpPr>
              <a:stCxn id="196" idx="0"/>
              <a:endCxn id="196" idx="0"/>
            </p:cNvCxnSpPr>
            <p:nvPr/>
          </p:nvCxnSpPr>
          <p:spPr>
            <a:xfrm rot="10800000">
              <a:off y="840213" x="3512585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29" name="Shape 229"/>
            <p:cNvCxnSpPr>
              <a:stCxn id="196" idx="0"/>
              <a:endCxn id="196" idx="0"/>
            </p:cNvCxnSpPr>
            <p:nvPr/>
          </p:nvCxnSpPr>
          <p:spPr>
            <a:xfrm rot="10800000">
              <a:off y="840496" x="3664702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30" name="Shape 230"/>
            <p:cNvCxnSpPr>
              <a:stCxn id="196" idx="0"/>
              <a:endCxn id="196" idx="0"/>
            </p:cNvCxnSpPr>
            <p:nvPr/>
          </p:nvCxnSpPr>
          <p:spPr>
            <a:xfrm rot="10800000">
              <a:off y="840779" x="3816820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31" name="Shape 231"/>
            <p:cNvCxnSpPr>
              <a:stCxn id="196" idx="0"/>
              <a:endCxn id="196" idx="0"/>
            </p:cNvCxnSpPr>
            <p:nvPr/>
          </p:nvCxnSpPr>
          <p:spPr>
            <a:xfrm rot="10800000">
              <a:off y="841061" x="3968937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32" name="Shape 232"/>
            <p:cNvCxnSpPr>
              <a:stCxn id="196" idx="0"/>
              <a:endCxn id="196" idx="0"/>
            </p:cNvCxnSpPr>
            <p:nvPr/>
          </p:nvCxnSpPr>
          <p:spPr>
            <a:xfrm rot="10800000">
              <a:off y="841344" x="4121054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33" name="Shape 233"/>
            <p:cNvCxnSpPr>
              <a:stCxn id="196" idx="0"/>
              <a:endCxn id="196" idx="0"/>
            </p:cNvCxnSpPr>
            <p:nvPr/>
          </p:nvCxnSpPr>
          <p:spPr>
            <a:xfrm rot="10800000">
              <a:off y="841627" x="4273172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34" name="Shape 234"/>
            <p:cNvCxnSpPr>
              <a:stCxn id="196" idx="0"/>
              <a:endCxn id="196" idx="0"/>
            </p:cNvCxnSpPr>
            <p:nvPr/>
          </p:nvCxnSpPr>
          <p:spPr>
            <a:xfrm rot="10800000">
              <a:off y="841910" x="4425289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35" name="Shape 235"/>
            <p:cNvCxnSpPr>
              <a:stCxn id="196" idx="0"/>
              <a:endCxn id="196" idx="0"/>
            </p:cNvCxnSpPr>
            <p:nvPr/>
          </p:nvCxnSpPr>
          <p:spPr>
            <a:xfrm rot="10800000">
              <a:off y="842192" x="4577406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sp>
          <p:nvSpPr>
            <p:cNvPr id="236" name="Shape 236"/>
            <p:cNvSpPr txBox="1"/>
            <p:nvPr/>
          </p:nvSpPr>
          <p:spPr>
            <a:xfrm>
              <a:off y="457200" x="1752600"/>
              <a:ext cy="457200" cx="1371598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 marR="0" indent="0" mar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strike="noStrike" u="none" b="0" cap="none" baseline="0" sz="2074" lang="en" i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50</a:t>
              </a:r>
            </a:p>
          </p:txBody>
        </p:sp>
        <p:sp>
          <p:nvSpPr>
            <p:cNvPr id="237" name="Shape 237"/>
            <p:cNvSpPr txBox="1"/>
            <p:nvPr/>
          </p:nvSpPr>
          <p:spPr>
            <a:xfrm>
              <a:off y="456210" x="2509933"/>
              <a:ext cy="457200" cx="1371598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 marR="0" indent="0" mar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strike="noStrike" u="none" b="0" cap="none" baseline="0" sz="2074" lang="en" i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100</a:t>
              </a:r>
            </a:p>
          </p:txBody>
        </p:sp>
        <p:sp>
          <p:nvSpPr>
            <p:cNvPr id="238" name="Shape 238"/>
            <p:cNvSpPr txBox="1"/>
            <p:nvPr/>
          </p:nvSpPr>
          <p:spPr>
            <a:xfrm>
              <a:off y="456210" x="3280062"/>
              <a:ext cy="457200" cx="1371598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 marR="0" indent="0" mar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strike="noStrike" u="none" b="0" cap="none" baseline="0" sz="2074" lang="en" i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150</a:t>
              </a:r>
            </a:p>
          </p:txBody>
        </p:sp>
        <p:sp>
          <p:nvSpPr>
            <p:cNvPr id="239" name="Shape 239"/>
            <p:cNvSpPr txBox="1"/>
            <p:nvPr/>
          </p:nvSpPr>
          <p:spPr>
            <a:xfrm>
              <a:off y="1446669" x="834665"/>
              <a:ext cy="457200" cx="1371598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 marR="0" indent="0" mar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strike="noStrike" u="none" b="0" cap="none" baseline="0" sz="2074" lang="en" i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50</a:t>
              </a:r>
            </a:p>
          </p:txBody>
        </p:sp>
        <p:sp>
          <p:nvSpPr>
            <p:cNvPr id="240" name="Shape 240"/>
            <p:cNvSpPr txBox="1"/>
            <p:nvPr/>
          </p:nvSpPr>
          <p:spPr>
            <a:xfrm>
              <a:off y="2208881" x="758960"/>
              <a:ext cy="457200" cx="1371598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 marR="0" indent="0" mar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strike="noStrike" u="none" b="0" cap="none" baseline="0" sz="2074" lang="en" i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100</a:t>
              </a:r>
            </a:p>
          </p:txBody>
        </p:sp>
        <p:sp>
          <p:nvSpPr>
            <p:cNvPr id="241" name="Shape 241"/>
            <p:cNvSpPr txBox="1"/>
            <p:nvPr/>
          </p:nvSpPr>
          <p:spPr>
            <a:xfrm>
              <a:off y="2969678" x="759100"/>
              <a:ext cy="457200" cx="1371598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 marR="0" indent="0" mar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strike="noStrike" u="none" b="0" cap="none" baseline="0" sz="2074" lang="en" i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150</a:t>
              </a:r>
            </a:p>
          </p:txBody>
        </p:sp>
        <p:sp>
          <p:nvSpPr>
            <p:cNvPr id="242" name="Shape 242"/>
            <p:cNvSpPr txBox="1"/>
            <p:nvPr/>
          </p:nvSpPr>
          <p:spPr>
            <a:xfrm>
              <a:off y="457200" x="609600"/>
              <a:ext cy="457200" cx="1371598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 marR="0" indent="0" mar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strike="noStrike" u="none" b="0" cap="none" baseline="0" sz="2074" lang="en" i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(0, 0)</a:t>
              </a:r>
            </a:p>
          </p:txBody>
        </p:sp>
        <p:cxnSp>
          <p:nvCxnSpPr>
            <p:cNvPr id="243" name="Shape 243"/>
            <p:cNvCxnSpPr>
              <a:stCxn id="196" idx="0"/>
              <a:endCxn id="196" idx="0"/>
            </p:cNvCxnSpPr>
            <p:nvPr/>
          </p:nvCxnSpPr>
          <p:spPr>
            <a:xfrm>
              <a:off y="1219200" x="2590800"/>
              <a:ext cy="0" cx="6096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sp>
          <p:nvSpPr>
            <p:cNvPr id="244" name="Shape 244"/>
            <p:cNvSpPr/>
            <p:nvPr/>
          </p:nvSpPr>
          <p:spPr>
            <a:xfrm>
              <a:off y="1982683" x="2134659"/>
              <a:ext cy="609599" cx="609599"/>
            </a:xfrm>
            <a:prstGeom prst="ellipse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l" rtl="0" lvl="0" marR="0" indent="0" mar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strike="noStrike" u="none" b="0" cap="none" baseline="0" sz="14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</p:grpSp>
      <p:sp>
        <p:nvSpPr>
          <p:cNvPr id="245" name="Shape 245"/>
          <p:cNvSpPr txBox="1"/>
          <p:nvPr/>
        </p:nvSpPr>
        <p:spPr>
          <a:xfrm>
            <a:off y="6035039" x="1877736"/>
            <a:ext cy="591524" cx="5457081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2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vector graphics are specified on a grid</a:t>
            </a:r>
          </a:p>
        </p:txBody>
      </p:sp>
      <p:sp>
        <p:nvSpPr>
          <p:cNvPr id="246" name="Shape 246"/>
          <p:cNvSpPr txBox="1"/>
          <p:nvPr/>
        </p:nvSpPr>
        <p:spPr>
          <a:xfrm>
            <a:off y="1575404" x="181483"/>
            <a:ext cy="4042732" cx="3778491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2666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Line XY of length 40 starting at (60, 20)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2666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2666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Circle of radius 20 with a center at (50, 90)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0" name="Shape 2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1" name="Shape 251"/>
          <p:cNvSpPr txBox="1"/>
          <p:nvPr>
            <p:ph type="title"/>
          </p:nvPr>
        </p:nvSpPr>
        <p:spPr>
          <a:xfrm>
            <a:off y="274318" x="274318"/>
            <a:ext cy="891539" cx="8663939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Ubuntu"/>
              <a:buNone/>
            </a:pPr>
            <a:r>
              <a:rPr strike="noStrike" u="none" b="0" cap="none" baseline="0" sz="4266" lang="en" i="0">
                <a:solidFill>
                  <a:srgbClr val="000000"/>
                </a:solidFill>
                <a:latin typeface="Ubuntu"/>
                <a:ea typeface="Ubuntu"/>
                <a:cs typeface="Ubuntu"/>
                <a:sym typeface="Ubuntu"/>
                <a:rtl val="0"/>
              </a:rPr>
              <a:t>Vector Graphics</a:t>
            </a:r>
          </a:p>
        </p:txBody>
      </p:sp>
      <p:grpSp>
        <p:nvGrpSpPr>
          <p:cNvPr id="252" name="Shape 252"/>
          <p:cNvGrpSpPr/>
          <p:nvPr/>
        </p:nvGrpSpPr>
        <p:grpSpPr>
          <a:xfrm>
            <a:off y="-533264" x="3284214"/>
            <a:ext cy="6089068" cx="5389396"/>
            <a:chOff y="-681875" x="609600"/>
            <a:chExt cy="4566802" cx="4042061"/>
          </a:xfrm>
        </p:grpSpPr>
        <p:cxnSp>
          <p:nvCxnSpPr>
            <p:cNvPr id="253" name="Shape 253"/>
            <p:cNvCxnSpPr>
              <a:stCxn id="254" idx="0"/>
              <a:endCxn id="254" idx="0"/>
            </p:cNvCxnSpPr>
            <p:nvPr/>
          </p:nvCxnSpPr>
          <p:spPr>
            <a:xfrm>
              <a:off y="684527" x="1673148"/>
              <a:ext cy="3200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55" name="Shape 255"/>
            <p:cNvCxnSpPr>
              <a:stCxn id="254" idx="0"/>
              <a:endCxn id="254" idx="0"/>
            </p:cNvCxnSpPr>
            <p:nvPr/>
          </p:nvCxnSpPr>
          <p:spPr>
            <a:xfrm>
              <a:off y="1064820" x="1597088"/>
              <a:ext cy="0" cx="152399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56" name="Shape 256"/>
            <p:cNvCxnSpPr>
              <a:stCxn id="254" idx="0"/>
              <a:endCxn id="254" idx="0"/>
            </p:cNvCxnSpPr>
            <p:nvPr/>
          </p:nvCxnSpPr>
          <p:spPr>
            <a:xfrm>
              <a:off y="1214958" x="1603379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57" name="Shape 257"/>
            <p:cNvCxnSpPr>
              <a:stCxn id="254" idx="0"/>
              <a:endCxn id="254" idx="0"/>
            </p:cNvCxnSpPr>
            <p:nvPr/>
          </p:nvCxnSpPr>
          <p:spPr>
            <a:xfrm>
              <a:off y="1367075" x="1603098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58" name="Shape 258"/>
            <p:cNvCxnSpPr>
              <a:stCxn id="254" idx="0"/>
              <a:endCxn id="254" idx="0"/>
            </p:cNvCxnSpPr>
            <p:nvPr/>
          </p:nvCxnSpPr>
          <p:spPr>
            <a:xfrm>
              <a:off y="1525908" x="1599845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59" name="Shape 259"/>
            <p:cNvCxnSpPr>
              <a:stCxn id="254" idx="0"/>
              <a:endCxn id="254" idx="0"/>
            </p:cNvCxnSpPr>
            <p:nvPr/>
          </p:nvCxnSpPr>
          <p:spPr>
            <a:xfrm>
              <a:off y="1680852" x="1602532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60" name="Shape 260"/>
            <p:cNvCxnSpPr>
              <a:stCxn id="254" idx="0"/>
              <a:endCxn id="254" idx="0"/>
            </p:cNvCxnSpPr>
            <p:nvPr/>
          </p:nvCxnSpPr>
          <p:spPr>
            <a:xfrm>
              <a:off y="1832969" x="1602249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61" name="Shape 261"/>
            <p:cNvCxnSpPr>
              <a:stCxn id="254" idx="0"/>
              <a:endCxn id="254" idx="0"/>
            </p:cNvCxnSpPr>
            <p:nvPr/>
          </p:nvCxnSpPr>
          <p:spPr>
            <a:xfrm>
              <a:off y="1985086" x="1601966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62" name="Shape 262"/>
            <p:cNvCxnSpPr>
              <a:stCxn id="254" idx="0"/>
              <a:endCxn id="254" idx="0"/>
            </p:cNvCxnSpPr>
            <p:nvPr/>
          </p:nvCxnSpPr>
          <p:spPr>
            <a:xfrm>
              <a:off y="2137205" x="1601683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63" name="Shape 263"/>
            <p:cNvCxnSpPr>
              <a:stCxn id="254" idx="0"/>
              <a:endCxn id="254" idx="0"/>
            </p:cNvCxnSpPr>
            <p:nvPr/>
          </p:nvCxnSpPr>
          <p:spPr>
            <a:xfrm>
              <a:off y="2289322" x="1601400"/>
              <a:ext cy="0" cx="152399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64" name="Shape 264"/>
            <p:cNvCxnSpPr>
              <a:stCxn id="254" idx="0"/>
              <a:endCxn id="254" idx="0"/>
            </p:cNvCxnSpPr>
            <p:nvPr/>
          </p:nvCxnSpPr>
          <p:spPr>
            <a:xfrm>
              <a:off y="2441439" x="1601117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65" name="Shape 265"/>
            <p:cNvCxnSpPr>
              <a:stCxn id="254" idx="0"/>
              <a:endCxn id="254" idx="0"/>
            </p:cNvCxnSpPr>
            <p:nvPr/>
          </p:nvCxnSpPr>
          <p:spPr>
            <a:xfrm>
              <a:off y="2593556" x="1600836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66" name="Shape 266"/>
            <p:cNvCxnSpPr>
              <a:stCxn id="254" idx="0"/>
              <a:endCxn id="254" idx="0"/>
            </p:cNvCxnSpPr>
            <p:nvPr/>
          </p:nvCxnSpPr>
          <p:spPr>
            <a:xfrm>
              <a:off y="2745674" x="1600553"/>
              <a:ext cy="0" cx="152399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67" name="Shape 267"/>
            <p:cNvCxnSpPr>
              <a:stCxn id="254" idx="0"/>
              <a:endCxn id="254" idx="0"/>
            </p:cNvCxnSpPr>
            <p:nvPr/>
          </p:nvCxnSpPr>
          <p:spPr>
            <a:xfrm>
              <a:off y="2897791" x="1600270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68" name="Shape 268"/>
            <p:cNvCxnSpPr>
              <a:stCxn id="254" idx="0"/>
              <a:endCxn id="254" idx="0"/>
            </p:cNvCxnSpPr>
            <p:nvPr/>
          </p:nvCxnSpPr>
          <p:spPr>
            <a:xfrm>
              <a:off y="3049908" x="1599987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69" name="Shape 269"/>
            <p:cNvCxnSpPr>
              <a:stCxn id="254" idx="0"/>
              <a:endCxn id="254" idx="0"/>
            </p:cNvCxnSpPr>
            <p:nvPr/>
          </p:nvCxnSpPr>
          <p:spPr>
            <a:xfrm>
              <a:off y="3202025" x="1599704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70" name="Shape 270"/>
            <p:cNvCxnSpPr>
              <a:stCxn id="254" idx="0"/>
              <a:endCxn id="254" idx="0"/>
            </p:cNvCxnSpPr>
            <p:nvPr/>
          </p:nvCxnSpPr>
          <p:spPr>
            <a:xfrm>
              <a:off y="3354142" x="1599421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71" name="Shape 271"/>
            <p:cNvCxnSpPr>
              <a:stCxn id="254" idx="0"/>
              <a:endCxn id="254" idx="0"/>
            </p:cNvCxnSpPr>
            <p:nvPr/>
          </p:nvCxnSpPr>
          <p:spPr>
            <a:xfrm>
              <a:off y="3506260" x="1599138"/>
              <a:ext cy="0" cx="152399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72" name="Shape 272"/>
            <p:cNvCxnSpPr>
              <a:stCxn id="254" idx="0"/>
              <a:endCxn id="254" idx="0"/>
            </p:cNvCxnSpPr>
            <p:nvPr/>
          </p:nvCxnSpPr>
          <p:spPr>
            <a:xfrm>
              <a:off y="3658376" x="1598855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73" name="Shape 273"/>
            <p:cNvCxnSpPr>
              <a:stCxn id="254" idx="0"/>
              <a:endCxn id="254" idx="0"/>
            </p:cNvCxnSpPr>
            <p:nvPr/>
          </p:nvCxnSpPr>
          <p:spPr>
            <a:xfrm>
              <a:off y="3810494" x="1598574"/>
              <a:ext cy="0" cx="1524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74" name="Shape 274"/>
            <p:cNvCxnSpPr>
              <a:stCxn id="254" idx="0"/>
              <a:endCxn id="254" idx="0"/>
            </p:cNvCxnSpPr>
            <p:nvPr/>
          </p:nvCxnSpPr>
          <p:spPr>
            <a:xfrm>
              <a:off y="-681875" x="2972753"/>
              <a:ext cy="3200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75" name="Shape 275"/>
            <p:cNvCxnSpPr>
              <a:stCxn id="254" idx="0"/>
              <a:endCxn id="254" idx="0"/>
            </p:cNvCxnSpPr>
            <p:nvPr/>
          </p:nvCxnSpPr>
          <p:spPr>
            <a:xfrm rot="10800000">
              <a:off y="843677" x="1831732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76" name="Shape 276"/>
            <p:cNvCxnSpPr>
              <a:stCxn id="254" idx="0"/>
              <a:endCxn id="254" idx="0"/>
            </p:cNvCxnSpPr>
            <p:nvPr/>
          </p:nvCxnSpPr>
          <p:spPr>
            <a:xfrm rot="10800000">
              <a:off y="837386" x="1981870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77" name="Shape 277"/>
            <p:cNvCxnSpPr>
              <a:stCxn id="254" idx="0"/>
              <a:endCxn id="254" idx="0"/>
            </p:cNvCxnSpPr>
            <p:nvPr/>
          </p:nvCxnSpPr>
          <p:spPr>
            <a:xfrm rot="10800000">
              <a:off y="837668" x="2133987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78" name="Shape 278"/>
            <p:cNvCxnSpPr>
              <a:stCxn id="254" idx="0"/>
              <a:endCxn id="254" idx="0"/>
            </p:cNvCxnSpPr>
            <p:nvPr/>
          </p:nvCxnSpPr>
          <p:spPr>
            <a:xfrm rot="10800000">
              <a:off y="840920" x="2292820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79" name="Shape 279"/>
            <p:cNvCxnSpPr>
              <a:stCxn id="254" idx="0"/>
              <a:endCxn id="254" idx="0"/>
            </p:cNvCxnSpPr>
            <p:nvPr/>
          </p:nvCxnSpPr>
          <p:spPr>
            <a:xfrm rot="10800000">
              <a:off y="838234" x="2447765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80" name="Shape 280"/>
            <p:cNvCxnSpPr>
              <a:stCxn id="254" idx="0"/>
              <a:endCxn id="254" idx="0"/>
            </p:cNvCxnSpPr>
            <p:nvPr/>
          </p:nvCxnSpPr>
          <p:spPr>
            <a:xfrm rot="10800000">
              <a:off y="838517" x="2599882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81" name="Shape 281"/>
            <p:cNvCxnSpPr>
              <a:stCxn id="254" idx="0"/>
              <a:endCxn id="254" idx="0"/>
            </p:cNvCxnSpPr>
            <p:nvPr/>
          </p:nvCxnSpPr>
          <p:spPr>
            <a:xfrm rot="10800000">
              <a:off y="838799" x="2751999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82" name="Shape 282"/>
            <p:cNvCxnSpPr>
              <a:stCxn id="254" idx="0"/>
              <a:endCxn id="254" idx="0"/>
            </p:cNvCxnSpPr>
            <p:nvPr/>
          </p:nvCxnSpPr>
          <p:spPr>
            <a:xfrm rot="10800000">
              <a:off y="839082" x="2904116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83" name="Shape 283"/>
            <p:cNvCxnSpPr>
              <a:stCxn id="254" idx="0"/>
              <a:endCxn id="254" idx="0"/>
            </p:cNvCxnSpPr>
            <p:nvPr/>
          </p:nvCxnSpPr>
          <p:spPr>
            <a:xfrm rot="10800000">
              <a:off y="839365" x="3056233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84" name="Shape 284"/>
            <p:cNvCxnSpPr>
              <a:stCxn id="254" idx="0"/>
              <a:endCxn id="254" idx="0"/>
            </p:cNvCxnSpPr>
            <p:nvPr/>
          </p:nvCxnSpPr>
          <p:spPr>
            <a:xfrm rot="10800000">
              <a:off y="839648" x="3208351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85" name="Shape 285"/>
            <p:cNvCxnSpPr>
              <a:stCxn id="254" idx="0"/>
              <a:endCxn id="254" idx="0"/>
            </p:cNvCxnSpPr>
            <p:nvPr/>
          </p:nvCxnSpPr>
          <p:spPr>
            <a:xfrm rot="10800000">
              <a:off y="839930" x="3360468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86" name="Shape 286"/>
            <p:cNvCxnSpPr>
              <a:stCxn id="254" idx="0"/>
              <a:endCxn id="254" idx="0"/>
            </p:cNvCxnSpPr>
            <p:nvPr/>
          </p:nvCxnSpPr>
          <p:spPr>
            <a:xfrm rot="10800000">
              <a:off y="840213" x="3512585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87" name="Shape 287"/>
            <p:cNvCxnSpPr>
              <a:stCxn id="254" idx="0"/>
              <a:endCxn id="254" idx="0"/>
            </p:cNvCxnSpPr>
            <p:nvPr/>
          </p:nvCxnSpPr>
          <p:spPr>
            <a:xfrm rot="10800000">
              <a:off y="840496" x="3664702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88" name="Shape 288"/>
            <p:cNvCxnSpPr>
              <a:stCxn id="254" idx="0"/>
              <a:endCxn id="254" idx="0"/>
            </p:cNvCxnSpPr>
            <p:nvPr/>
          </p:nvCxnSpPr>
          <p:spPr>
            <a:xfrm rot="10800000">
              <a:off y="840779" x="3816820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89" name="Shape 289"/>
            <p:cNvCxnSpPr>
              <a:stCxn id="254" idx="0"/>
              <a:endCxn id="254" idx="0"/>
            </p:cNvCxnSpPr>
            <p:nvPr/>
          </p:nvCxnSpPr>
          <p:spPr>
            <a:xfrm rot="10800000">
              <a:off y="841061" x="3968937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90" name="Shape 290"/>
            <p:cNvCxnSpPr>
              <a:stCxn id="254" idx="0"/>
              <a:endCxn id="254" idx="0"/>
            </p:cNvCxnSpPr>
            <p:nvPr/>
          </p:nvCxnSpPr>
          <p:spPr>
            <a:xfrm rot="10800000">
              <a:off y="841344" x="4121054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91" name="Shape 291"/>
            <p:cNvCxnSpPr>
              <a:stCxn id="254" idx="0"/>
              <a:endCxn id="254" idx="0"/>
            </p:cNvCxnSpPr>
            <p:nvPr/>
          </p:nvCxnSpPr>
          <p:spPr>
            <a:xfrm rot="10800000">
              <a:off y="841627" x="4273172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92" name="Shape 292"/>
            <p:cNvCxnSpPr>
              <a:stCxn id="254" idx="0"/>
              <a:endCxn id="254" idx="0"/>
            </p:cNvCxnSpPr>
            <p:nvPr/>
          </p:nvCxnSpPr>
          <p:spPr>
            <a:xfrm rot="10800000">
              <a:off y="841910" x="4425289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cxnSp>
          <p:nvCxnSpPr>
            <p:cNvPr id="293" name="Shape 293"/>
            <p:cNvCxnSpPr>
              <a:stCxn id="254" idx="0"/>
              <a:endCxn id="254" idx="0"/>
            </p:cNvCxnSpPr>
            <p:nvPr/>
          </p:nvCxnSpPr>
          <p:spPr>
            <a:xfrm rot="10800000">
              <a:off y="842192" x="4577406"/>
              <a:ext cy="1524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sp>
          <p:nvSpPr>
            <p:cNvPr id="294" name="Shape 294"/>
            <p:cNvSpPr txBox="1"/>
            <p:nvPr/>
          </p:nvSpPr>
          <p:spPr>
            <a:xfrm>
              <a:off y="457200" x="1752600"/>
              <a:ext cy="457200" cx="1371598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 marR="0" indent="0" mar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strike="noStrike" u="none" b="0" cap="none" baseline="0" sz="2074" lang="en" i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50</a:t>
              </a:r>
            </a:p>
          </p:txBody>
        </p:sp>
        <p:sp>
          <p:nvSpPr>
            <p:cNvPr id="295" name="Shape 295"/>
            <p:cNvSpPr txBox="1"/>
            <p:nvPr/>
          </p:nvSpPr>
          <p:spPr>
            <a:xfrm>
              <a:off y="456210" x="2509933"/>
              <a:ext cy="457200" cx="1371598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 marR="0" indent="0" mar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strike="noStrike" u="none" b="0" cap="none" baseline="0" sz="2074" lang="en" i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100</a:t>
              </a:r>
            </a:p>
          </p:txBody>
        </p:sp>
        <p:sp>
          <p:nvSpPr>
            <p:cNvPr id="296" name="Shape 296"/>
            <p:cNvSpPr txBox="1"/>
            <p:nvPr/>
          </p:nvSpPr>
          <p:spPr>
            <a:xfrm>
              <a:off y="456210" x="3280062"/>
              <a:ext cy="457200" cx="1371598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 marR="0" indent="0" mar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strike="noStrike" u="none" b="0" cap="none" baseline="0" sz="2074" lang="en" i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150</a:t>
              </a:r>
            </a:p>
          </p:txBody>
        </p:sp>
        <p:sp>
          <p:nvSpPr>
            <p:cNvPr id="297" name="Shape 297"/>
            <p:cNvSpPr txBox="1"/>
            <p:nvPr/>
          </p:nvSpPr>
          <p:spPr>
            <a:xfrm>
              <a:off y="1446669" x="834665"/>
              <a:ext cy="457200" cx="1371598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 marR="0" indent="0" mar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strike="noStrike" u="none" b="0" cap="none" baseline="0" sz="2074" lang="en" i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50</a:t>
              </a:r>
            </a:p>
          </p:txBody>
        </p:sp>
        <p:sp>
          <p:nvSpPr>
            <p:cNvPr id="298" name="Shape 298"/>
            <p:cNvSpPr txBox="1"/>
            <p:nvPr/>
          </p:nvSpPr>
          <p:spPr>
            <a:xfrm>
              <a:off y="2208881" x="758960"/>
              <a:ext cy="457200" cx="1371598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 marR="0" indent="0" mar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strike="noStrike" u="none" b="0" cap="none" baseline="0" sz="2074" lang="en" i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100</a:t>
              </a:r>
            </a:p>
          </p:txBody>
        </p:sp>
        <p:sp>
          <p:nvSpPr>
            <p:cNvPr id="299" name="Shape 299"/>
            <p:cNvSpPr txBox="1"/>
            <p:nvPr/>
          </p:nvSpPr>
          <p:spPr>
            <a:xfrm>
              <a:off y="2969678" x="759100"/>
              <a:ext cy="457200" cx="1371598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 marR="0" indent="0" mar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strike="noStrike" u="none" b="0" cap="none" baseline="0" sz="2074" lang="en" i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150</a:t>
              </a:r>
            </a:p>
          </p:txBody>
        </p:sp>
        <p:sp>
          <p:nvSpPr>
            <p:cNvPr id="300" name="Shape 300"/>
            <p:cNvSpPr txBox="1"/>
            <p:nvPr/>
          </p:nvSpPr>
          <p:spPr>
            <a:xfrm>
              <a:off y="457200" x="609600"/>
              <a:ext cy="457200" cx="1371598"/>
            </a:xfrm>
            <a:prstGeom prst="rect">
              <a:avLst/>
            </a:prstGeom>
            <a:noFill/>
            <a:ln>
              <a:noFill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ctr" rtl="0" lvl="0" marR="0" indent="0" mar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strike="noStrike" u="none" b="0" cap="none" baseline="0" sz="2074" lang="en" i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  <a:rtl val="0"/>
                </a:rPr>
                <a:t>(0, 0)</a:t>
              </a:r>
            </a:p>
          </p:txBody>
        </p:sp>
        <p:cxnSp>
          <p:nvCxnSpPr>
            <p:cNvPr id="301" name="Shape 301"/>
            <p:cNvCxnSpPr>
              <a:stCxn id="254" idx="0"/>
              <a:endCxn id="254" idx="0"/>
            </p:cNvCxnSpPr>
            <p:nvPr/>
          </p:nvCxnSpPr>
          <p:spPr>
            <a:xfrm>
              <a:off y="1219200" x="2590800"/>
              <a:ext cy="0" cx="60960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  <p:sp>
          <p:nvSpPr>
            <p:cNvPr id="302" name="Shape 302"/>
            <p:cNvSpPr/>
            <p:nvPr/>
          </p:nvSpPr>
          <p:spPr>
            <a:xfrm>
              <a:off y="1982683" x="2134659"/>
              <a:ext cy="609599" cx="609599"/>
            </a:xfrm>
            <a:prstGeom prst="ellipse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>
              <a:pPr algn="l" rtl="0" lvl="0" marR="0" indent="0" mar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strike="noStrike" u="none" b="0" cap="none" baseline="0" sz="14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endParaRPr>
            </a:p>
          </p:txBody>
        </p:sp>
        <p:cxnSp>
          <p:nvCxnSpPr>
            <p:cNvPr id="303" name="Shape 303"/>
            <p:cNvCxnSpPr>
              <a:stCxn id="254" idx="0"/>
              <a:endCxn id="254" idx="0"/>
            </p:cNvCxnSpPr>
            <p:nvPr/>
          </p:nvCxnSpPr>
          <p:spPr>
            <a:xfrm>
              <a:off y="1219200" x="3200400"/>
              <a:ext cy="609600" cx="0"/>
            </a:xfrm>
            <a:prstGeom prst="straightConnector1">
              <a:avLst/>
            </a:prstGeom>
            <a:noFill/>
            <a:ln w="19050" cap="flat">
              <a:solidFill>
                <a:srgbClr val="073763"/>
              </a:solidFill>
              <a:prstDash val="solid"/>
              <a:round/>
              <a:headEnd w="med" len="med" type="none"/>
              <a:tailEnd w="med" len="med" type="none"/>
            </a:ln>
          </p:spPr>
        </p:cxnSp>
      </p:grpSp>
      <p:sp>
        <p:nvSpPr>
          <p:cNvPr id="304" name="Shape 304"/>
          <p:cNvSpPr txBox="1"/>
          <p:nvPr/>
        </p:nvSpPr>
        <p:spPr>
          <a:xfrm>
            <a:off y="6035039" x="1877736"/>
            <a:ext cy="591524" cx="5457081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2400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vector graphics are specified on a grid</a:t>
            </a:r>
          </a:p>
        </p:txBody>
      </p:sp>
      <p:sp>
        <p:nvSpPr>
          <p:cNvPr id="305" name="Shape 305"/>
          <p:cNvSpPr txBox="1"/>
          <p:nvPr/>
        </p:nvSpPr>
        <p:spPr>
          <a:xfrm>
            <a:off y="1575404" x="181483"/>
            <a:ext cy="4042732" cx="3778491"/>
          </a:xfrm>
          <a:prstGeom prst="rect">
            <a:avLst/>
          </a:prstGeom>
          <a:noFill/>
          <a:ln>
            <a:noFill/>
          </a:ln>
        </p:spPr>
        <p:txBody>
          <a:bodyPr bIns="38100" rIns="38100" lIns="38100" tIns="381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2666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Line XY of length 40 starting at (60, 20)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2666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2666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Circle A of radius 20 with a center at (50, 90)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2666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0" cap="none" baseline="0" sz="2666" lang="en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Line YZ of length 40 starting at (100, 20)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trike="noStrike" u="none" b="0" cap="none" baseline="0" sz="2666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