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9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5"/><Relationship Target="slides/slide8.xml" Type="http://schemas.openxmlformats.org/officeDocument/2006/relationships/slide" Id="rId14"/><Relationship Target="presProps.xml" Type="http://schemas.openxmlformats.org/officeDocument/2006/relationships/presProps" Id="rId2"/><Relationship Target="slides/slide6.xml" Type="http://schemas.openxmlformats.org/officeDocument/2006/relationships/slide" Id="rId12"/><Relationship Target="slides/slide7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4.xml" Type="http://schemas.openxmlformats.org/officeDocument/2006/relationships/slide" Id="rId10"/><Relationship Target="tableStyles.xml" Type="http://schemas.openxmlformats.org/officeDocument/2006/relationships/tableStyles" Id="rId3"/><Relationship Target="slides/slide5.xml" Type="http://schemas.openxmlformats.org/officeDocument/2006/relationships/slide" Id="rId11"/><Relationship Target="slides/slide3.xml" Type="http://schemas.openxmlformats.org/officeDocument/2006/relationships/slide" Id="rId9"/><Relationship Target="notesMasters/notesMaster1.xml" Type="http://schemas.openxmlformats.org/officeDocument/2006/relationships/notesMaster" Id="rId6"/><Relationship Target="slideMasters/slideMaster2.xml" Type="http://schemas.openxmlformats.org/officeDocument/2006/relationships/slideMaster" Id="rId5"/><Relationship Target="slides/slide2.xml" Type="http://schemas.openxmlformats.org/officeDocument/2006/relationships/slide" Id="rId8"/><Relationship Target="slides/slide1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100" i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100" i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100" i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100" i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100" i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100" i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100" i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100" i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100" i="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473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marR="0" indent="3048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algn="ctr" rtl="0" marR="0" indent="3048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ctr" rtl="0" marR="0" indent="3048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algn="ctr" rtl="0" marR="0" indent="3048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algn="ctr" rtl="0" marR="0" indent="3048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algn="ctr" rtl="0" marR="0" indent="3048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algn="ctr" rtl="0" marR="0" indent="3048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algn="ctr" rtl="0" marR="0" indent="3048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algn="ctr" rtl="0" marR="0" indent="3048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2pPr>
            <a:lvl3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3pPr>
            <a:lvl4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4pPr>
            <a:lvl5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5pPr>
            <a:lvl6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6pPr>
            <a:lvl7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7pPr>
            <a:lvl8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8pPr>
            <a:lvl9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woColTx"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y="274318" x="274318"/>
            <a:ext cy="822960" cx="85953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1645918" x="274318"/>
            <a:ext cy="4937759" cx="40233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y="1645918" x="4846319"/>
            <a:ext cy="4937759" cx="40233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_ONLY"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idx="1" type="body"/>
          </p:nvPr>
        </p:nvSpPr>
        <p:spPr>
          <a:xfrm>
            <a:off y="6035039" x="274318"/>
            <a:ext cy="548639" cx="85953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defRPr/>
            </a:lvl1pPr>
            <a:lvl2pPr algn="ctr" rtl="0">
              <a:spcBef>
                <a:spcPts val="0"/>
              </a:spcBef>
              <a:defRPr/>
            </a:lvl2pPr>
            <a:lvl3pPr algn="ctr" rtl="0">
              <a:spcBef>
                <a:spcPts val="0"/>
              </a:spcBef>
              <a:defRPr/>
            </a:lvl3pPr>
            <a:lvl4pPr algn="ctr" rtl="0">
              <a:spcBef>
                <a:spcPts val="0"/>
              </a:spcBef>
              <a:defRPr/>
            </a:lvl4pPr>
            <a:lvl5pPr algn="ctr" rtl="0">
              <a:spcBef>
                <a:spcPts val="0"/>
              </a:spcBef>
              <a:defRPr/>
            </a:lvl5pPr>
            <a:lvl6pPr algn="ctr" rtl="0">
              <a:spcBef>
                <a:spcPts val="0"/>
              </a:spcBef>
              <a:defRPr/>
            </a:lvl6pPr>
            <a:lvl7pPr algn="ctr" rtl="0">
              <a:spcBef>
                <a:spcPts val="0"/>
              </a:spcBef>
              <a:defRPr/>
            </a:lvl7pPr>
            <a:lvl8pPr algn="ctr" rtl="0">
              <a:spcBef>
                <a:spcPts val="0"/>
              </a:spcBef>
              <a:defRPr/>
            </a:lvl8pPr>
            <a:lvl9pPr algn="ctr"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x">
    <p:spTree>
      <p:nvGrpSpPr>
        <p:cNvPr id="11" name="Shape 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2pPr>
            <a:lvl3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 indent="-285750" marL="742950">
              <a:spcBef>
                <a:spcPts val="0"/>
              </a:spcBef>
              <a:defRPr/>
            </a:lvl2pPr>
            <a:lvl3pPr rtl="0" indent="-228600" marL="1143000">
              <a:spcBef>
                <a:spcPts val="0"/>
              </a:spcBef>
              <a:defRPr/>
            </a:lvl3pPr>
            <a:lvl4pPr rtl="0" indent="-228600" marL="160020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woColTx"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2pPr>
            <a:lvl3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600200" x="457200"/>
            <a:ext cy="4967574" cx="399452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y="1600200" x="4692273"/>
            <a:ext cy="4967574" cx="399452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Only"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2pPr>
            <a:lvl3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_ONLY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y="5875078" x="457200"/>
            <a:ext cy="692692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952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algn="ctr" rtl="0" indent="-1714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/>
            </a:lvl2pPr>
            <a:lvl3pPr algn="ctr" rtl="0" indent="-1714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Noto Symbol"/>
              <a:buChar char="▪"/>
              <a:defRPr/>
            </a:lvl3pPr>
            <a:lvl4pPr algn="ctr" rtl="0" indent="-952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algn="ctr" rtl="0" indent="-1714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/>
            </a:lvl5pPr>
            <a:lvl6pPr algn="ctr" rtl="0" indent="-1714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Noto Symbol"/>
              <a:buChar char="▪"/>
              <a:defRPr/>
            </a:lvl6pPr>
            <a:lvl7pPr algn="ctr" rtl="0" indent="-952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algn="ctr" rtl="0" indent="-1714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/>
            </a:lvl8pPr>
            <a:lvl9pPr algn="ctr" rtl="0" indent="-1714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Noto Symbol"/>
              <a:buChar char="▪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 txBox="1"/>
          <p:nvPr>
            <p:ph type="ctrTitle"/>
          </p:nvPr>
        </p:nvSpPr>
        <p:spPr>
          <a:xfrm>
            <a:off y="2743200" x="822958"/>
            <a:ext cy="1097279" cx="749808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algn="ctr" rtl="0" marR="0" indent="0" marL="0">
              <a:spcBef>
                <a:spcPts val="0"/>
              </a:spcBef>
              <a:defRPr/>
            </a:lvl3pPr>
            <a:lvl4pPr algn="ctr" rtl="0" marR="0" indent="0" marL="0">
              <a:spcBef>
                <a:spcPts val="0"/>
              </a:spcBef>
              <a:defRPr/>
            </a:lvl4pPr>
            <a:lvl5pPr algn="ctr" rtl="0" marR="0" indent="0" marL="0">
              <a:spcBef>
                <a:spcPts val="0"/>
              </a:spcBef>
              <a:defRPr/>
            </a:lvl5pPr>
            <a:lvl6pPr algn="ctr" rtl="0" marR="0" indent="0" marL="0">
              <a:spcBef>
                <a:spcPts val="0"/>
              </a:spcBef>
              <a:defRPr/>
            </a:lvl6pPr>
            <a:lvl7pPr algn="ctr" rtl="0" marR="0" indent="0" marL="0">
              <a:spcBef>
                <a:spcPts val="0"/>
              </a:spcBef>
              <a:defRPr/>
            </a:lvl7pPr>
            <a:lvl8pPr algn="ctr" rtl="0" marR="0" indent="0" marL="0">
              <a:spcBef>
                <a:spcPts val="0"/>
              </a:spcBef>
              <a:defRPr/>
            </a:lvl8pPr>
            <a:lvl9pPr algn="ctr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subTitle"/>
          </p:nvPr>
        </p:nvSpPr>
        <p:spPr>
          <a:xfrm>
            <a:off y="4114800" x="1645918"/>
            <a:ext cy="822960" cx="5852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x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y="274318" x="274318"/>
            <a:ext cy="822960" cx="85953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1645918" x="274318"/>
            <a:ext cy="4937759" cx="85953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_rels/slideMaster2.xml.rels><?xml version="1.0" encoding="UTF-8" standalone="yes"?><Relationships xmlns="http://schemas.openxmlformats.org/package/2006/relationships"><Relationship Target="../slideLayouts/slideLayout8.xml" Type="http://schemas.openxmlformats.org/officeDocument/2006/relationships/slideLayout" Id="rId2"/><Relationship Target="../slideLayouts/slideLayout7.xml" Type="http://schemas.openxmlformats.org/officeDocument/2006/relationships/slideLayout" Id="rId1"/><Relationship Target="../slideLayouts/slideLayout10.xml" Type="http://schemas.openxmlformats.org/officeDocument/2006/relationships/slideLayout" Id="rId4"/><Relationship Target="../slideLayouts/slideLayout9.xml" Type="http://schemas.openxmlformats.org/officeDocument/2006/relationships/slideLayout" Id="rId3"/><Relationship Target="../theme/theme4.xml" Type="http://schemas.openxmlformats.org/officeDocument/2006/relationships/theme" Id="rId6"/><Relationship Target="../slideLayouts/slideLayout11.xml" Type="http://schemas.openxmlformats.org/officeDocument/2006/relationships/slideLayout" Id="rId5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2286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algn="l" rtl="0" marR="0" indent="2286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l" rtl="0" marR="0" indent="2286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algn="l" rtl="0" marR="0" indent="2286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algn="l" rtl="0" marR="0" indent="2286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algn="l" rtl="0" marR="0" indent="2286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algn="l" rtl="0" marR="0" indent="2286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algn="l" rtl="0" marR="0" indent="2286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algn="l" rtl="0" marR="0" indent="2286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25401" marL="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algn="l" rtl="0" marR="0" indent="-1333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/>
            </a:lvl2pPr>
            <a:lvl3pPr algn="l" rtl="0" marR="0" indent="-76200" marL="11430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Noto Symbol"/>
              <a:buChar char="▪"/>
              <a:defRPr/>
            </a:lvl3pPr>
            <a:lvl4pPr algn="l" rtl="0" marR="0" indent="-38100" marL="16002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algn="l" rtl="0" marR="0" indent="-114300" marL="20574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/>
            </a:lvl5pPr>
            <a:lvl6pPr algn="l" rtl="0" marR="0" indent="-114300" marL="25146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Noto Symbol"/>
              <a:buChar char="▪"/>
              <a:defRPr/>
            </a:lvl6pPr>
            <a:lvl7pPr algn="l" rtl="0" marR="0" indent="-38100" marL="29718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algn="l" rtl="0" marR="0" indent="-114300" marL="34290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/>
            </a:lvl8pPr>
            <a:lvl9pPr algn="l" rtl="0" marR="0" indent="-114300" marL="38862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Noto Symbol"/>
              <a:buChar char="▪"/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 accent2="accent2" accent3="accent3" accent4="accent4" accent5="accent5" accent6="accent6" hlink="hlink" tx2="lt2" tx1="dk1" bg2="dk2" bg1="lt1" folHlink="folHlink" accent1="accent1"/>
  <p:sldLayoutIdLst>
    <p:sldLayoutId id="2147483654" r:id="rId1"/>
    <p:sldLayoutId id="2147483655" r:id="rId2"/>
    <p:sldLayoutId id="2147483656" r:id="rId3"/>
    <p:sldLayoutId id="2147483657" r:id="rId4"/>
    <p:sldLayoutId id="2147483658" r:id="rId5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3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7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10.gif" Type="http://schemas.openxmlformats.org/officeDocument/2006/relationships/image" Id="rId4"/><Relationship Target="../media/image00.gif" Type="http://schemas.openxmlformats.org/officeDocument/2006/relationships/image" Id="rId3"/><Relationship Target="../media/image06.jpg" Type="http://schemas.openxmlformats.org/officeDocument/2006/relationships/image" Id="rId5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9.xml" Type="http://schemas.openxmlformats.org/officeDocument/2006/relationships/slideLayout" Id="rId1"/><Relationship Target="../media/image05.gif" Type="http://schemas.openxmlformats.org/officeDocument/2006/relationships/image" Id="rId4"/><Relationship Target="../media/image07.gif" Type="http://schemas.openxmlformats.org/officeDocument/2006/relationships/image" Id="rId3"/><Relationship Target="../media/image02.jpg" Type="http://schemas.openxmlformats.org/officeDocument/2006/relationships/image" Id="rId5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12.jpg" Type="http://schemas.openxmlformats.org/officeDocument/2006/relationships/image" Id="rId4"/><Relationship Target="../media/image01.gif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11.gif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8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9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/>
        </p:nvSpPr>
        <p:spPr>
          <a:xfrm>
            <a:off y="0" x="0"/>
            <a:ext cy="6858000" cx="9144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/>
        </p:nvSpPr>
        <p:spPr>
          <a:xfrm>
            <a:off y="861467" x="2004467"/>
            <a:ext cy="5135061" cx="513506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/>
        </p:nvSpPr>
        <p:spPr>
          <a:xfrm>
            <a:off y="274318" x="274318"/>
            <a:ext cy="3796154" cx="379615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/>
        </p:nvSpPr>
        <p:spPr>
          <a:xfrm>
            <a:off y="4297680" x="2926080"/>
            <a:ext cy="2335882" cx="6053398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/>
          <p:nvPr/>
        </p:nvSpPr>
        <p:spPr>
          <a:xfrm>
            <a:off y="548639" x="5212080"/>
            <a:ext cy="3268754" cx="2522384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/>
        </p:nvSpPr>
        <p:spPr>
          <a:xfrm>
            <a:off y="1005840" x="274318"/>
            <a:ext cy="3704692" cx="370469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/>
          <p:nvPr/>
        </p:nvSpPr>
        <p:spPr>
          <a:xfrm>
            <a:off y="182880" x="3931919"/>
            <a:ext cy="3092849" cx="4776591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>
            <a:off y="4754880" x="3657600"/>
            <a:ext cy="1918912" cx="4989194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/>
        </p:nvSpPr>
        <p:spPr>
          <a:xfrm>
            <a:off y="426535" x="2069558"/>
            <a:ext cy="6004928" cx="500488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/>
        </p:nvSpPr>
        <p:spPr>
          <a:xfrm>
            <a:off y="548639" x="731520"/>
            <a:ext cy="4749637" cx="306350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y="914376" x="4937760"/>
            <a:ext cy="4544684" cx="3514567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/>
        </p:nvSpPr>
        <p:spPr>
          <a:xfrm>
            <a:off y="654727" x="1304775"/>
            <a:ext cy="5548521" cx="6534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/>
        </p:nvSpPr>
        <p:spPr>
          <a:xfrm>
            <a:off y="298125" x="1725750"/>
            <a:ext cy="6261727" cx="569247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/>
        </p:nvSpPr>
        <p:spPr>
          <a:xfrm>
            <a:off y="275466" x="2423430"/>
            <a:ext cy="6307042" cx="429709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4.xml><?xml version="1.0" encoding="utf-8"?>
<a:theme xmlns:a="http://schemas.openxmlformats.org/drawingml/2006/main" xmlns:r="http://schemas.openxmlformats.org/officeDocument/2006/relationships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