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5.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7620000" cx="10160000"/>
  <p:notesSz cy="10160000" cx="7620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2.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762000" x="1270250"/>
            <a:ext cy="3809998" cx="5080250"/>
          </a:xfrm>
          <a:custGeom>
            <a:pathLst>
              <a:path w="120000" extrusionOk="0" h="120000">
                <a:moveTo>
                  <a:pt y="0" x="0"/>
                </a:moveTo>
                <a:lnTo>
                  <a:pt y="0" x="120000"/>
                </a:lnTo>
                <a:lnTo>
                  <a:pt y="120000" x="120000"/>
                </a:lnTo>
                <a:lnTo>
                  <a:pt y="120000" x="0"/>
                </a:lnTo>
                <a:close/>
              </a:path>
            </a:pathLst>
          </a:custGeom>
          <a:noFill/>
          <a:ln>
            <a:noFill/>
          </a:ln>
        </p:spPr>
      </p:sp>
      <p:sp>
        <p:nvSpPr>
          <p:cNvPr id="3" name="Shape 3"/>
          <p:cNvSpPr txBox="1"/>
          <p:nvPr>
            <p:ph idx="1" type="body"/>
          </p:nvPr>
        </p:nvSpPr>
        <p:spPr>
          <a:xfrm>
            <a:off y="4826000" x="762000"/>
            <a:ext cy="4572000" cx="6096000"/>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 name="Shape 20"/>
        <p:cNvGrpSpPr/>
        <p:nvPr/>
      </p:nvGrpSpPr>
      <p:grpSpPr>
        <a:xfrm>
          <a:off y="0" x="0"/>
          <a:ext cy="0" cx="0"/>
          <a:chOff y="0" x="0"/>
          <a:chExt cy="0" cx="0"/>
        </a:xfrm>
      </p:grpSpPr>
      <p:sp>
        <p:nvSpPr>
          <p:cNvPr id="21" name="Shape 21"/>
          <p:cNvSpPr/>
          <p:nvPr>
            <p:ph idx="2" type="sldImg"/>
          </p:nvPr>
        </p:nvSpPr>
        <p:spPr>
          <a:xfrm>
            <a:off y="762000" x="1270250"/>
            <a:ext cy="3809998" cx="5080200"/>
          </a:xfrm>
          <a:custGeom>
            <a:pathLst>
              <a:path w="120000" extrusionOk="0" h="120000">
                <a:moveTo>
                  <a:pt y="0" x="0"/>
                </a:moveTo>
                <a:lnTo>
                  <a:pt y="0" x="120000"/>
                </a:lnTo>
                <a:lnTo>
                  <a:pt y="120000" x="120000"/>
                </a:lnTo>
                <a:lnTo>
                  <a:pt y="120000" x="0"/>
                </a:lnTo>
                <a:close/>
              </a:path>
            </a:pathLst>
          </a:custGeom>
          <a:noFill/>
          <a:ln>
            <a:noFill/>
          </a:ln>
        </p:spPr>
      </p:sp>
      <p:sp>
        <p:nvSpPr>
          <p:cNvPr id="22" name="Shape 22"/>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p:nvPr>
            <p:ph idx="2" type="sldImg"/>
          </p:nvPr>
        </p:nvSpPr>
        <p:spPr>
          <a:xfrm>
            <a:off y="762000" x="1270250"/>
            <a:ext cy="3809998" cx="5080200"/>
          </a:xfrm>
          <a:custGeom>
            <a:pathLst>
              <a:path w="120000" extrusionOk="0" h="120000">
                <a:moveTo>
                  <a:pt y="0" x="0"/>
                </a:moveTo>
                <a:lnTo>
                  <a:pt y="0" x="120000"/>
                </a:lnTo>
                <a:lnTo>
                  <a:pt y="120000" x="120000"/>
                </a:lnTo>
                <a:lnTo>
                  <a:pt y="120000" x="0"/>
                </a:lnTo>
                <a:close/>
              </a:path>
            </a:pathLst>
          </a:custGeom>
          <a:noFill/>
          <a:ln>
            <a:noFill/>
          </a:ln>
        </p:spPr>
      </p:sp>
      <p:sp>
        <p:nvSpPr>
          <p:cNvPr id="139" name="Shape 139"/>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p:nvPr>
            <p:ph idx="2" type="sldImg"/>
          </p:nvPr>
        </p:nvSpPr>
        <p:spPr>
          <a:xfrm>
            <a:off y="762000" x="1270250"/>
            <a:ext cy="3809998" cx="5080250"/>
          </a:xfrm>
          <a:custGeom>
            <a:pathLst>
              <a:path w="120000" extrusionOk="0" h="120000">
                <a:moveTo>
                  <a:pt y="0" x="0"/>
                </a:moveTo>
                <a:lnTo>
                  <a:pt y="0" x="120000"/>
                </a:lnTo>
                <a:lnTo>
                  <a:pt y="120000" x="120000"/>
                </a:lnTo>
                <a:lnTo>
                  <a:pt y="120000" x="0"/>
                </a:lnTo>
                <a:close/>
              </a:path>
            </a:pathLst>
          </a:custGeom>
          <a:noFill/>
          <a:ln>
            <a:noFill/>
          </a:ln>
        </p:spPr>
      </p:sp>
      <p:sp>
        <p:nvSpPr>
          <p:cNvPr id="146" name="Shape 146"/>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p:nvPr>
            <p:ph idx="2" type="sldImg"/>
          </p:nvPr>
        </p:nvSpPr>
        <p:spPr>
          <a:xfrm>
            <a:off y="762000" x="1270250"/>
            <a:ext cy="3809998" cx="5080200"/>
          </a:xfrm>
          <a:custGeom>
            <a:pathLst>
              <a:path w="120000" extrusionOk="0" h="120000">
                <a:moveTo>
                  <a:pt y="0" x="0"/>
                </a:moveTo>
                <a:lnTo>
                  <a:pt y="0" x="120000"/>
                </a:lnTo>
                <a:lnTo>
                  <a:pt y="120000" x="120000"/>
                </a:lnTo>
                <a:lnTo>
                  <a:pt y="120000" x="0"/>
                </a:lnTo>
                <a:close/>
              </a:path>
            </a:pathLst>
          </a:custGeom>
          <a:noFill/>
          <a:ln>
            <a:noFill/>
          </a:ln>
        </p:spPr>
      </p:sp>
      <p:sp>
        <p:nvSpPr>
          <p:cNvPr id="153" name="Shape 153"/>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8" name="Shape 158"/>
        <p:cNvGrpSpPr/>
        <p:nvPr/>
      </p:nvGrpSpPr>
      <p:grpSpPr>
        <a:xfrm>
          <a:off y="0" x="0"/>
          <a:ext cy="0" cx="0"/>
          <a:chOff y="0" x="0"/>
          <a:chExt cy="0" cx="0"/>
        </a:xfrm>
      </p:grpSpPr>
      <p:sp>
        <p:nvSpPr>
          <p:cNvPr id="159" name="Shape 159"/>
          <p:cNvSpPr/>
          <p:nvPr>
            <p:ph idx="2" type="sldImg"/>
          </p:nvPr>
        </p:nvSpPr>
        <p:spPr>
          <a:xfrm>
            <a:off y="762000" x="1270250"/>
            <a:ext cy="3809998" cx="5080200"/>
          </a:xfrm>
          <a:custGeom>
            <a:pathLst>
              <a:path w="120000" extrusionOk="0" h="120000">
                <a:moveTo>
                  <a:pt y="0" x="0"/>
                </a:moveTo>
                <a:lnTo>
                  <a:pt y="0" x="120000"/>
                </a:lnTo>
                <a:lnTo>
                  <a:pt y="120000" x="120000"/>
                </a:lnTo>
                <a:lnTo>
                  <a:pt y="120000" x="0"/>
                </a:lnTo>
                <a:close/>
              </a:path>
            </a:pathLst>
          </a:custGeom>
          <a:noFill/>
          <a:ln>
            <a:noFill/>
          </a:ln>
        </p:spPr>
      </p:sp>
      <p:sp>
        <p:nvSpPr>
          <p:cNvPr id="160" name="Shape 160"/>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4" name="Shape 164"/>
        <p:cNvGrpSpPr/>
        <p:nvPr/>
      </p:nvGrpSpPr>
      <p:grpSpPr>
        <a:xfrm>
          <a:off y="0" x="0"/>
          <a:ext cy="0" cx="0"/>
          <a:chOff y="0" x="0"/>
          <a:chExt cy="0" cx="0"/>
        </a:xfrm>
      </p:grpSpPr>
      <p:sp>
        <p:nvSpPr>
          <p:cNvPr id="165" name="Shape 165"/>
          <p:cNvSpPr/>
          <p:nvPr>
            <p:ph idx="2" type="sldImg"/>
          </p:nvPr>
        </p:nvSpPr>
        <p:spPr>
          <a:xfrm>
            <a:off y="762000" x="1270250"/>
            <a:ext cy="3809998" cx="5080200"/>
          </a:xfrm>
          <a:custGeom>
            <a:pathLst>
              <a:path w="120000" extrusionOk="0" h="120000">
                <a:moveTo>
                  <a:pt y="0" x="0"/>
                </a:moveTo>
                <a:lnTo>
                  <a:pt y="0" x="120000"/>
                </a:lnTo>
                <a:lnTo>
                  <a:pt y="120000" x="120000"/>
                </a:lnTo>
                <a:lnTo>
                  <a:pt y="120000" x="0"/>
                </a:lnTo>
                <a:close/>
              </a:path>
            </a:pathLst>
          </a:custGeom>
          <a:noFill/>
          <a:ln>
            <a:noFill/>
          </a:ln>
        </p:spPr>
      </p:sp>
      <p:sp>
        <p:nvSpPr>
          <p:cNvPr id="166" name="Shape 166"/>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2" name="Shape 172"/>
        <p:cNvGrpSpPr/>
        <p:nvPr/>
      </p:nvGrpSpPr>
      <p:grpSpPr>
        <a:xfrm>
          <a:off y="0" x="0"/>
          <a:ext cy="0" cx="0"/>
          <a:chOff y="0" x="0"/>
          <a:chExt cy="0" cx="0"/>
        </a:xfrm>
      </p:grpSpPr>
      <p:sp>
        <p:nvSpPr>
          <p:cNvPr id="173" name="Shape 173"/>
          <p:cNvSpPr/>
          <p:nvPr>
            <p:ph idx="2" type="sldImg"/>
          </p:nvPr>
        </p:nvSpPr>
        <p:spPr>
          <a:xfrm>
            <a:off y="762000" x="1270250"/>
            <a:ext cy="3809998" cx="5080250"/>
          </a:xfrm>
          <a:custGeom>
            <a:pathLst>
              <a:path w="120000" extrusionOk="0" h="120000">
                <a:moveTo>
                  <a:pt y="0" x="0"/>
                </a:moveTo>
                <a:lnTo>
                  <a:pt y="0" x="120000"/>
                </a:lnTo>
                <a:lnTo>
                  <a:pt y="120000" x="120000"/>
                </a:lnTo>
                <a:lnTo>
                  <a:pt y="120000" x="0"/>
                </a:lnTo>
                <a:close/>
              </a:path>
            </a:pathLst>
          </a:custGeom>
          <a:noFill/>
          <a:ln>
            <a:noFill/>
          </a:ln>
        </p:spPr>
      </p:sp>
      <p:sp>
        <p:nvSpPr>
          <p:cNvPr id="174" name="Shape 174"/>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 name="Shape 28"/>
        <p:cNvGrpSpPr/>
        <p:nvPr/>
      </p:nvGrpSpPr>
      <p:grpSpPr>
        <a:xfrm>
          <a:off y="0" x="0"/>
          <a:ext cy="0" cx="0"/>
          <a:chOff y="0" x="0"/>
          <a:chExt cy="0" cx="0"/>
        </a:xfrm>
      </p:grpSpPr>
      <p:sp>
        <p:nvSpPr>
          <p:cNvPr id="29" name="Shape 29"/>
          <p:cNvSpPr/>
          <p:nvPr>
            <p:ph idx="2" type="sldImg"/>
          </p:nvPr>
        </p:nvSpPr>
        <p:spPr>
          <a:xfrm>
            <a:off y="762000" x="1270250"/>
            <a:ext cy="3809998" cx="5080250"/>
          </a:xfrm>
          <a:custGeom>
            <a:pathLst>
              <a:path w="120000" extrusionOk="0" h="120000">
                <a:moveTo>
                  <a:pt y="0" x="0"/>
                </a:moveTo>
                <a:lnTo>
                  <a:pt y="0" x="120000"/>
                </a:lnTo>
                <a:lnTo>
                  <a:pt y="120000" x="120000"/>
                </a:lnTo>
                <a:lnTo>
                  <a:pt y="120000" x="0"/>
                </a:lnTo>
                <a:close/>
              </a:path>
            </a:pathLst>
          </a:custGeom>
          <a:noFill/>
          <a:ln>
            <a:noFill/>
          </a:ln>
        </p:spPr>
      </p:sp>
      <p:sp>
        <p:nvSpPr>
          <p:cNvPr id="30" name="Shape 30"/>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 name="Shape 35"/>
        <p:cNvGrpSpPr/>
        <p:nvPr/>
      </p:nvGrpSpPr>
      <p:grpSpPr>
        <a:xfrm>
          <a:off y="0" x="0"/>
          <a:ext cy="0" cx="0"/>
          <a:chOff y="0" x="0"/>
          <a:chExt cy="0" cx="0"/>
        </a:xfrm>
      </p:grpSpPr>
      <p:sp>
        <p:nvSpPr>
          <p:cNvPr id="36" name="Shape 36"/>
          <p:cNvSpPr/>
          <p:nvPr>
            <p:ph idx="2" type="sldImg"/>
          </p:nvPr>
        </p:nvSpPr>
        <p:spPr>
          <a:xfrm>
            <a:off y="762000" x="1270250"/>
            <a:ext cy="3809998" cx="5080250"/>
          </a:xfrm>
          <a:custGeom>
            <a:pathLst>
              <a:path w="120000" extrusionOk="0" h="120000">
                <a:moveTo>
                  <a:pt y="0" x="0"/>
                </a:moveTo>
                <a:lnTo>
                  <a:pt y="0" x="120000"/>
                </a:lnTo>
                <a:lnTo>
                  <a:pt y="120000" x="120000"/>
                </a:lnTo>
                <a:lnTo>
                  <a:pt y="120000" x="0"/>
                </a:lnTo>
                <a:close/>
              </a:path>
            </a:pathLst>
          </a:custGeom>
          <a:noFill/>
          <a:ln>
            <a:noFill/>
          </a:ln>
        </p:spPr>
      </p:sp>
      <p:sp>
        <p:nvSpPr>
          <p:cNvPr id="37" name="Shape 37"/>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762000" x="1270250"/>
            <a:ext cy="3809998" cx="5080250"/>
          </a:xfrm>
          <a:custGeom>
            <a:pathLst>
              <a:path w="120000" extrusionOk="0" h="120000">
                <a:moveTo>
                  <a:pt y="0" x="0"/>
                </a:moveTo>
                <a:lnTo>
                  <a:pt y="0" x="120000"/>
                </a:lnTo>
                <a:lnTo>
                  <a:pt y="120000" x="120000"/>
                </a:lnTo>
                <a:lnTo>
                  <a:pt y="120000" x="0"/>
                </a:lnTo>
                <a:close/>
              </a:path>
            </a:pathLst>
          </a:custGeom>
          <a:noFill/>
          <a:ln>
            <a:noFill/>
          </a:ln>
        </p:spPr>
      </p:sp>
      <p:sp>
        <p:nvSpPr>
          <p:cNvPr id="46" name="Shape 46"/>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p:nvPr>
            <p:ph idx="2" type="sldImg"/>
          </p:nvPr>
        </p:nvSpPr>
        <p:spPr>
          <a:xfrm>
            <a:off y="762000" x="1270250"/>
            <a:ext cy="3809998" cx="5080250"/>
          </a:xfrm>
          <a:custGeom>
            <a:pathLst>
              <a:path w="120000" extrusionOk="0" h="120000">
                <a:moveTo>
                  <a:pt y="0" x="0"/>
                </a:moveTo>
                <a:lnTo>
                  <a:pt y="0" x="120000"/>
                </a:lnTo>
                <a:lnTo>
                  <a:pt y="120000" x="120000"/>
                </a:lnTo>
                <a:lnTo>
                  <a:pt y="120000" x="0"/>
                </a:lnTo>
                <a:close/>
              </a:path>
            </a:pathLst>
          </a:custGeom>
          <a:noFill/>
          <a:ln>
            <a:noFill/>
          </a:ln>
        </p:spPr>
      </p:sp>
      <p:sp>
        <p:nvSpPr>
          <p:cNvPr id="53" name="Shape 53"/>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1" name="Shape 111"/>
        <p:cNvGrpSpPr/>
        <p:nvPr/>
      </p:nvGrpSpPr>
      <p:grpSpPr>
        <a:xfrm>
          <a:off y="0" x="0"/>
          <a:ext cy="0" cx="0"/>
          <a:chOff y="0" x="0"/>
          <a:chExt cy="0" cx="0"/>
        </a:xfrm>
      </p:grpSpPr>
      <p:sp>
        <p:nvSpPr>
          <p:cNvPr id="112" name="Shape 112"/>
          <p:cNvSpPr/>
          <p:nvPr>
            <p:ph idx="2" type="sldImg"/>
          </p:nvPr>
        </p:nvSpPr>
        <p:spPr>
          <a:xfrm>
            <a:off y="762000" x="1270250"/>
            <a:ext cy="3809998" cx="5080250"/>
          </a:xfrm>
          <a:custGeom>
            <a:pathLst>
              <a:path w="120000" extrusionOk="0" h="120000">
                <a:moveTo>
                  <a:pt y="0" x="0"/>
                </a:moveTo>
                <a:lnTo>
                  <a:pt y="0" x="120000"/>
                </a:lnTo>
                <a:lnTo>
                  <a:pt y="120000" x="120000"/>
                </a:lnTo>
                <a:lnTo>
                  <a:pt y="120000" x="0"/>
                </a:lnTo>
                <a:close/>
              </a:path>
            </a:pathLst>
          </a:custGeom>
          <a:noFill/>
          <a:ln>
            <a:noFill/>
          </a:ln>
        </p:spPr>
      </p:sp>
      <p:sp>
        <p:nvSpPr>
          <p:cNvPr id="113" name="Shape 113"/>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p:nvPr>
            <p:ph idx="2" type="sldImg"/>
          </p:nvPr>
        </p:nvSpPr>
        <p:spPr>
          <a:xfrm>
            <a:off y="762000" x="1270250"/>
            <a:ext cy="3809998" cx="5080250"/>
          </a:xfrm>
          <a:custGeom>
            <a:pathLst>
              <a:path w="120000" extrusionOk="0" h="120000">
                <a:moveTo>
                  <a:pt y="0" x="0"/>
                </a:moveTo>
                <a:lnTo>
                  <a:pt y="0" x="120000"/>
                </a:lnTo>
                <a:lnTo>
                  <a:pt y="120000" x="120000"/>
                </a:lnTo>
                <a:lnTo>
                  <a:pt y="120000" x="0"/>
                </a:lnTo>
                <a:close/>
              </a:path>
            </a:pathLst>
          </a:custGeom>
          <a:noFill/>
          <a:ln>
            <a:noFill/>
          </a:ln>
        </p:spPr>
      </p:sp>
      <p:sp>
        <p:nvSpPr>
          <p:cNvPr id="119" name="Shape 119"/>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4" name="Shape 124"/>
        <p:cNvGrpSpPr/>
        <p:nvPr/>
      </p:nvGrpSpPr>
      <p:grpSpPr>
        <a:xfrm>
          <a:off y="0" x="0"/>
          <a:ext cy="0" cx="0"/>
          <a:chOff y="0" x="0"/>
          <a:chExt cy="0" cx="0"/>
        </a:xfrm>
      </p:grpSpPr>
      <p:sp>
        <p:nvSpPr>
          <p:cNvPr id="125" name="Shape 125"/>
          <p:cNvSpPr/>
          <p:nvPr>
            <p:ph idx="2" type="sldImg"/>
          </p:nvPr>
        </p:nvSpPr>
        <p:spPr>
          <a:xfrm>
            <a:off y="762000" x="1270250"/>
            <a:ext cy="3809998" cx="5080250"/>
          </a:xfrm>
          <a:custGeom>
            <a:pathLst>
              <a:path w="120000" extrusionOk="0" h="120000">
                <a:moveTo>
                  <a:pt y="0" x="0"/>
                </a:moveTo>
                <a:lnTo>
                  <a:pt y="0" x="120000"/>
                </a:lnTo>
                <a:lnTo>
                  <a:pt y="120000" x="120000"/>
                </a:lnTo>
                <a:lnTo>
                  <a:pt y="120000" x="0"/>
                </a:lnTo>
                <a:close/>
              </a:path>
            </a:pathLst>
          </a:custGeom>
          <a:noFill/>
          <a:ln>
            <a:noFill/>
          </a:ln>
        </p:spPr>
      </p:sp>
      <p:sp>
        <p:nvSpPr>
          <p:cNvPr id="126" name="Shape 126"/>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0" name="Shape 130"/>
        <p:cNvGrpSpPr/>
        <p:nvPr/>
      </p:nvGrpSpPr>
      <p:grpSpPr>
        <a:xfrm>
          <a:off y="0" x="0"/>
          <a:ext cy="0" cx="0"/>
          <a:chOff y="0" x="0"/>
          <a:chExt cy="0" cx="0"/>
        </a:xfrm>
      </p:grpSpPr>
      <p:sp>
        <p:nvSpPr>
          <p:cNvPr id="131" name="Shape 131"/>
          <p:cNvSpPr/>
          <p:nvPr>
            <p:ph idx="2" type="sldImg"/>
          </p:nvPr>
        </p:nvSpPr>
        <p:spPr>
          <a:xfrm>
            <a:off y="762000" x="1270250"/>
            <a:ext cy="3809998" cx="5080200"/>
          </a:xfrm>
          <a:custGeom>
            <a:pathLst>
              <a:path w="120000" extrusionOk="0" h="120000">
                <a:moveTo>
                  <a:pt y="0" x="0"/>
                </a:moveTo>
                <a:lnTo>
                  <a:pt y="0" x="120000"/>
                </a:lnTo>
                <a:lnTo>
                  <a:pt y="120000" x="120000"/>
                </a:lnTo>
                <a:lnTo>
                  <a:pt y="120000" x="0"/>
                </a:lnTo>
                <a:close/>
              </a:path>
            </a:pathLst>
          </a:custGeom>
          <a:noFill/>
          <a:ln>
            <a:noFill/>
          </a:ln>
        </p:spPr>
      </p:sp>
      <p:sp>
        <p:nvSpPr>
          <p:cNvPr id="132" name="Shape 132"/>
          <p:cNvSpPr txBox="1"/>
          <p:nvPr>
            <p:ph idx="1" type="body"/>
          </p:nvPr>
        </p:nvSpPr>
        <p:spPr>
          <a:xfrm>
            <a:off y="4826000" x="762000"/>
            <a:ext cy="4572000" cx="6096000"/>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p:spTree>
      <p:nvGrpSpPr>
        <p:cNvPr id="5" name="Shape 5"/>
        <p:cNvGrpSpPr/>
        <p:nvPr/>
      </p:nvGrpSpPr>
      <p:grpSpPr>
        <a:xfrm>
          <a:off y="0" x="0"/>
          <a:ext cy="0" cx="0"/>
          <a:chOff y="0" x="0"/>
          <a:chExt cy="0" cx="0"/>
        </a:xfrm>
      </p:grpSpPr>
      <p:sp>
        <p:nvSpPr>
          <p:cNvPr id="6" name="Shape 6"/>
          <p:cNvSpPr txBox="1"/>
          <p:nvPr>
            <p:ph type="ctrTitle"/>
          </p:nvPr>
        </p:nvSpPr>
        <p:spPr>
          <a:xfrm>
            <a:off y="3048000" x="914400"/>
            <a:ext cy="1219199" cx="8331200"/>
          </a:xfrm>
          <a:prstGeom prst="rect">
            <a:avLst/>
          </a:prstGeom>
          <a:noFill/>
          <a:ln>
            <a:noFill/>
          </a:ln>
        </p:spPr>
        <p:txBody>
          <a:bodyPr bIns="91425" rIns="91425" lIns="91425" tIns="91425" anchor="t" anchorCtr="0"/>
          <a:lstStyle>
            <a:lvl1pPr algn="ctr" rtl="0" marR="0" indent="0" marL="0">
              <a:lnSpc>
                <a:spcPct val="100000"/>
              </a:lnSpc>
              <a:spcBef>
                <a:spcPts val="0"/>
              </a:spcBef>
              <a:spcAft>
                <a:spcPts val="0"/>
              </a:spcAft>
              <a:buClr>
                <a:srgbClr val="000000"/>
              </a:buClr>
              <a:buFont typeface="Arial"/>
              <a:buNone/>
              <a:defRPr/>
            </a:lvl1pPr>
            <a:lvl2pPr algn="ctr" rtl="0" marR="0" indent="0" marL="0">
              <a:lnSpc>
                <a:spcPct val="100000"/>
              </a:lnSpc>
              <a:spcBef>
                <a:spcPts val="0"/>
              </a:spcBef>
              <a:spcAft>
                <a:spcPts val="0"/>
              </a:spcAft>
              <a:buClr>
                <a:srgbClr val="000000"/>
              </a:buClr>
              <a:buFont typeface="Arial"/>
              <a:buNone/>
              <a:defRPr/>
            </a:lvl2pPr>
            <a:lvl3pPr algn="ctr" rtl="0" marR="0" indent="0" marL="0">
              <a:spcBef>
                <a:spcPts val="0"/>
              </a:spcBef>
              <a:defRPr/>
            </a:lvl3pPr>
            <a:lvl4pPr algn="ctr" rtl="0" marR="0" indent="0" marL="0">
              <a:spcBef>
                <a:spcPts val="0"/>
              </a:spcBef>
              <a:defRPr/>
            </a:lvl4pPr>
            <a:lvl5pPr algn="ctr" rtl="0" marR="0" indent="0" marL="0">
              <a:spcBef>
                <a:spcPts val="0"/>
              </a:spcBef>
              <a:defRPr/>
            </a:lvl5pPr>
            <a:lvl6pPr algn="ctr" rtl="0" marR="0" indent="0" marL="0">
              <a:spcBef>
                <a:spcPts val="0"/>
              </a:spcBef>
              <a:defRPr/>
            </a:lvl6pPr>
            <a:lvl7pPr algn="ctr" rtl="0" marR="0" indent="0" marL="0">
              <a:spcBef>
                <a:spcPts val="0"/>
              </a:spcBef>
              <a:defRPr/>
            </a:lvl7pPr>
            <a:lvl8pPr algn="ctr" rtl="0" marR="0" indent="0" marL="0">
              <a:spcBef>
                <a:spcPts val="0"/>
              </a:spcBef>
              <a:defRPr/>
            </a:lvl8pPr>
            <a:lvl9pPr algn="ctr" rtl="0" marR="0" indent="0" marL="0">
              <a:spcBef>
                <a:spcPts val="0"/>
              </a:spcBef>
              <a:defRPr/>
            </a:lvl9pPr>
          </a:lstStyle>
          <a:p/>
        </p:txBody>
      </p:sp>
      <p:sp>
        <p:nvSpPr>
          <p:cNvPr id="7" name="Shape 7"/>
          <p:cNvSpPr txBox="1"/>
          <p:nvPr>
            <p:ph idx="1" type="subTitle"/>
          </p:nvPr>
        </p:nvSpPr>
        <p:spPr>
          <a:xfrm>
            <a:off y="4572000" x="1828800"/>
            <a:ext cy="914400" cx="6502399"/>
          </a:xfrm>
          <a:prstGeom prst="rect">
            <a:avLst/>
          </a:prstGeom>
          <a:noFill/>
          <a:ln>
            <a:noFill/>
          </a:ln>
        </p:spPr>
        <p:txBody>
          <a:bodyPr bIns="91425" rIns="91425" lIns="91425" tIns="91425" anchor="t" anchorCtr="0"/>
          <a:lstStyle>
            <a:lvl1pPr algn="ctr" rtl="0" marR="0" indent="0" marL="0">
              <a:lnSpc>
                <a:spcPct val="100000"/>
              </a:lnSpc>
              <a:spcBef>
                <a:spcPts val="0"/>
              </a:spcBef>
              <a:spcAft>
                <a:spcPts val="0"/>
              </a:spcAft>
              <a:buClr>
                <a:srgbClr val="000000"/>
              </a:buClr>
              <a:buFont typeface="Arial"/>
              <a:buNone/>
              <a:defRPr/>
            </a:lvl1pPr>
            <a:lvl2pPr algn="ctr" rtl="0" marR="0" indent="0" marL="0">
              <a:lnSpc>
                <a:spcPct val="100000"/>
              </a:lnSpc>
              <a:spcBef>
                <a:spcPts val="0"/>
              </a:spcBef>
              <a:spcAft>
                <a:spcPts val="0"/>
              </a:spcAft>
              <a:buClr>
                <a:srgbClr val="000000"/>
              </a:buClr>
              <a:buFont typeface="Arial"/>
              <a:buNone/>
              <a:defRPr/>
            </a:lvl2pPr>
            <a:lvl3pPr algn="ctr" rtl="0" marR="0" indent="0" marL="0">
              <a:lnSpc>
                <a:spcPct val="100000"/>
              </a:lnSpc>
              <a:spcBef>
                <a:spcPts val="0"/>
              </a:spcBef>
              <a:spcAft>
                <a:spcPts val="0"/>
              </a:spcAft>
              <a:buClr>
                <a:srgbClr val="000000"/>
              </a:buClr>
              <a:buFont typeface="Arial"/>
              <a:buNone/>
              <a:defRPr/>
            </a:lvl3pPr>
            <a:lvl4pPr algn="ctr" rtl="0" marR="0" indent="0" marL="0">
              <a:lnSpc>
                <a:spcPct val="100000"/>
              </a:lnSpc>
              <a:spcBef>
                <a:spcPts val="0"/>
              </a:spcBef>
              <a:spcAft>
                <a:spcPts val="0"/>
              </a:spcAft>
              <a:buClr>
                <a:srgbClr val="000000"/>
              </a:buClr>
              <a:buFont typeface="Arial"/>
              <a:buNone/>
              <a:defRPr/>
            </a:lvl4pPr>
            <a:lvl5pPr algn="ctr" rtl="0" marR="0" indent="0" marL="0">
              <a:lnSpc>
                <a:spcPct val="100000"/>
              </a:lnSpc>
              <a:spcBef>
                <a:spcPts val="0"/>
              </a:spcBef>
              <a:spcAft>
                <a:spcPts val="0"/>
              </a:spcAft>
              <a:buClr>
                <a:srgbClr val="000000"/>
              </a:buClr>
              <a:buFont typeface="Arial"/>
              <a:buNone/>
              <a:defRPr/>
            </a:lvl5pPr>
            <a:lvl6pPr algn="ctr" rtl="0" marR="0" indent="0" marL="0">
              <a:lnSpc>
                <a:spcPct val="100000"/>
              </a:lnSpc>
              <a:spcBef>
                <a:spcPts val="0"/>
              </a:spcBef>
              <a:spcAft>
                <a:spcPts val="0"/>
              </a:spcAft>
              <a:buClr>
                <a:srgbClr val="000000"/>
              </a:buClr>
              <a:buFont typeface="Arial"/>
              <a:buNone/>
              <a:defRPr/>
            </a:lvl6pPr>
            <a:lvl7pPr algn="ctr" rtl="0" marR="0" indent="0" marL="0">
              <a:lnSpc>
                <a:spcPct val="100000"/>
              </a:lnSpc>
              <a:spcBef>
                <a:spcPts val="0"/>
              </a:spcBef>
              <a:spcAft>
                <a:spcPts val="0"/>
              </a:spcAft>
              <a:buClr>
                <a:srgbClr val="000000"/>
              </a:buClr>
              <a:buFont typeface="Arial"/>
              <a:buNone/>
              <a:defRPr/>
            </a:lvl7pPr>
            <a:lvl8pPr algn="ctr" rtl="0" marR="0" indent="0" marL="0">
              <a:lnSpc>
                <a:spcPct val="100000"/>
              </a:lnSpc>
              <a:spcBef>
                <a:spcPts val="0"/>
              </a:spcBef>
              <a:spcAft>
                <a:spcPts val="0"/>
              </a:spcAft>
              <a:buClr>
                <a:srgbClr val="000000"/>
              </a:buClr>
              <a:buFont typeface="Arial"/>
              <a:buNone/>
              <a:defRPr/>
            </a:lvl8pPr>
            <a:lvl9pPr algn="ctr" rtl="0" marR="0" indent="0" marL="0">
              <a:lnSpc>
                <a:spcPct val="100000"/>
              </a:lnSpc>
              <a:spcBef>
                <a:spcPts val="0"/>
              </a:spcBef>
              <a:spcAft>
                <a:spcPts val="0"/>
              </a:spcAft>
              <a:buClr>
                <a:srgbClr val="000000"/>
              </a:buClr>
              <a:buFont typeface="Arial"/>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x">
    <p:spTree>
      <p:nvGrpSpPr>
        <p:cNvPr id="8" name="Shape 8"/>
        <p:cNvGrpSpPr/>
        <p:nvPr/>
      </p:nvGrpSpPr>
      <p:grpSpPr>
        <a:xfrm>
          <a:off y="0" x="0"/>
          <a:ext cy="0" cx="0"/>
          <a:chOff y="0" x="0"/>
          <a:chExt cy="0" cx="0"/>
        </a:xfrm>
      </p:grpSpPr>
      <p:sp>
        <p:nvSpPr>
          <p:cNvPr id="9" name="Shape 9"/>
          <p:cNvSpPr txBox="1"/>
          <p:nvPr>
            <p:ph type="title"/>
          </p:nvPr>
        </p:nvSpPr>
        <p:spPr>
          <a:xfrm>
            <a:off y="304800" x="304800"/>
            <a:ext cy="914400" cx="95504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 name="Shape 10"/>
          <p:cNvSpPr txBox="1"/>
          <p:nvPr>
            <p:ph idx="1" type="body"/>
          </p:nvPr>
        </p:nvSpPr>
        <p:spPr>
          <a:xfrm>
            <a:off y="1828800" x="304800"/>
            <a:ext cy="5486399" cx="95504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1" name="Shape 11"/>
        <p:cNvGrpSpPr/>
        <p:nvPr/>
      </p:nvGrpSpPr>
      <p:grpSpPr>
        <a:xfrm>
          <a:off y="0" x="0"/>
          <a:ext cy="0" cx="0"/>
          <a:chOff y="0" x="0"/>
          <a:chExt cy="0" cx="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woColTx">
    <p:spTree>
      <p:nvGrpSpPr>
        <p:cNvPr id="12" name="Shape 12"/>
        <p:cNvGrpSpPr/>
        <p:nvPr/>
      </p:nvGrpSpPr>
      <p:grpSpPr>
        <a:xfrm>
          <a:off y="0" x="0"/>
          <a:ext cy="0" cx="0"/>
          <a:chOff y="0" x="0"/>
          <a:chExt cy="0" cx="0"/>
        </a:xfrm>
      </p:grpSpPr>
      <p:sp>
        <p:nvSpPr>
          <p:cNvPr id="13" name="Shape 13"/>
          <p:cNvSpPr txBox="1"/>
          <p:nvPr>
            <p:ph type="title"/>
          </p:nvPr>
        </p:nvSpPr>
        <p:spPr>
          <a:xfrm>
            <a:off y="304800" x="304800"/>
            <a:ext cy="914400" cx="95504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4" name="Shape 14"/>
          <p:cNvSpPr txBox="1"/>
          <p:nvPr>
            <p:ph idx="1" type="body"/>
          </p:nvPr>
        </p:nvSpPr>
        <p:spPr>
          <a:xfrm>
            <a:off y="1828800" x="304800"/>
            <a:ext cy="5486399" cx="44703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 name="Shape 15"/>
          <p:cNvSpPr txBox="1"/>
          <p:nvPr>
            <p:ph idx="2" type="body"/>
          </p:nvPr>
        </p:nvSpPr>
        <p:spPr>
          <a:xfrm>
            <a:off y="1828800" x="5384800"/>
            <a:ext cy="5486399" cx="44703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_ONLY">
    <p:spTree>
      <p:nvGrpSpPr>
        <p:cNvPr id="16" name="Shape 16"/>
        <p:cNvGrpSpPr/>
        <p:nvPr/>
      </p:nvGrpSpPr>
      <p:grpSpPr>
        <a:xfrm>
          <a:off y="0" x="0"/>
          <a:ext cy="0" cx="0"/>
          <a:chOff y="0" x="0"/>
          <a:chExt cy="0" cx="0"/>
        </a:xfrm>
      </p:grpSpPr>
      <p:sp>
        <p:nvSpPr>
          <p:cNvPr id="17" name="Shape 17"/>
          <p:cNvSpPr txBox="1"/>
          <p:nvPr>
            <p:ph idx="1" type="body"/>
          </p:nvPr>
        </p:nvSpPr>
        <p:spPr>
          <a:xfrm>
            <a:off y="6705600" x="304800"/>
            <a:ext cy="609599" cx="9550400"/>
          </a:xfrm>
          <a:prstGeom prst="rect">
            <a:avLst/>
          </a:prstGeom>
          <a:noFill/>
          <a:ln>
            <a:noFill/>
          </a:ln>
        </p:spPr>
        <p:txBody>
          <a:bodyPr bIns="91425" rIns="91425" lIns="91425" tIns="91425" anchor="t" anchorCtr="0"/>
          <a:lstStyle>
            <a:lvl1pPr algn="ctr" rtl="0">
              <a:spcBef>
                <a:spcPts val="0"/>
              </a:spcBef>
              <a:defRPr/>
            </a:lvl1pPr>
            <a:lvl2pPr algn="ctr" rtl="0">
              <a:spcBef>
                <a:spcPts val="0"/>
              </a:spcBef>
              <a:defRPr/>
            </a:lvl2pPr>
            <a:lvl3pPr algn="ctr" rtl="0">
              <a:spcBef>
                <a:spcPts val="0"/>
              </a:spcBef>
              <a:defRPr/>
            </a:lvl3pPr>
            <a:lvl4pPr algn="ctr" rtl="0">
              <a:spcBef>
                <a:spcPts val="0"/>
              </a:spcBef>
              <a:defRPr/>
            </a:lvl4pPr>
            <a:lvl5pPr algn="ctr" rtl="0">
              <a:spcBef>
                <a:spcPts val="0"/>
              </a:spcBef>
              <a:defRPr/>
            </a:lvl5pPr>
            <a:lvl6pPr algn="ctr" rtl="0">
              <a:spcBef>
                <a:spcPts val="0"/>
              </a:spcBef>
              <a:defRPr/>
            </a:lvl6pPr>
            <a:lvl7pPr algn="ctr" rtl="0">
              <a:spcBef>
                <a:spcPts val="0"/>
              </a:spcBef>
              <a:defRPr/>
            </a:lvl7pPr>
            <a:lvl8pPr algn="ctr" rtl="0">
              <a:spcBef>
                <a:spcPts val="0"/>
              </a:spcBef>
              <a:defRPr/>
            </a:lvl8pPr>
            <a:lvl9pPr algn="ctr" rtl="0">
              <a:spcBef>
                <a:spcPts val="0"/>
              </a:spcBef>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theme/theme3.xml" Type="http://schemas.openxmlformats.org/officeDocument/2006/relationships/theme" Id="rId6"/><Relationship Target="../slideLayouts/slideLayout5.xml" Type="http://schemas.openxmlformats.org/officeDocument/2006/relationships/slideLayout" Id="rId5"/></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 name="Shape 4"/>
        <p:cNvGrpSpPr/>
        <p:nvPr/>
      </p:nvGrpSpPr>
      <p:grpSpPr>
        <a:xfrm>
          <a:off y="0" x="0"/>
          <a:ext cy="0" cx="0"/>
          <a:chOff y="0" x="0"/>
          <a:chExt cy="0" cx="0"/>
        </a:xfrm>
      </p:grpSpPr>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8.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media/image07.png" Type="http://schemas.openxmlformats.org/officeDocument/2006/relationships/image" Id="rId4"/><Relationship Target="../media/image05.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4"/><Relationship Target="../media/image01.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6.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9.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 name="Shape 18"/>
        <p:cNvGrpSpPr/>
        <p:nvPr/>
      </p:nvGrpSpPr>
      <p:grpSpPr>
        <a:xfrm>
          <a:off y="0" x="0"/>
          <a:ext cy="0" cx="0"/>
          <a:chOff y="0" x="0"/>
          <a:chExt cy="0" cx="0"/>
        </a:xfrm>
      </p:grpSpPr>
      <p:sp>
        <p:nvSpPr>
          <p:cNvPr id="19" name="Shape 19"/>
          <p:cNvSpPr/>
          <p:nvPr/>
        </p:nvSpPr>
        <p:spPr>
          <a:xfrm>
            <a:off y="-1071" x="0"/>
            <a:ext cy="7622144" cx="10160000"/>
          </a:xfrm>
          <a:prstGeom prst="rect">
            <a:avLst/>
          </a:prstGeom>
          <a:blipFill rotWithShape="1">
            <a:blip r:embed="rId3">
              <a:alphaModFix/>
            </a:blip>
            <a:stretch>
              <a:fillRect t="0" b="0" r="0" l="0"/>
            </a:stretch>
          </a:blipFill>
          <a:ln>
            <a:noFill/>
          </a:ln>
        </p:spPr>
        <p:txBody>
          <a:bodyPr bIns="91425" rIns="91425" lIns="91425" tIns="91425" anchor="ctr" anchorCtr="0">
            <a:noAutofit/>
          </a:bodyPr>
          <a:lstStyle/>
          <a:p>
            <a:pPr>
              <a:spcBef>
                <a:spcPts val="0"/>
              </a:spcBef>
              <a:buNone/>
            </a:pPr>
            <a:r>
              <a:t/>
            </a: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y="0" x="0"/>
          <a:ext cy="0" cx="0"/>
          <a:chOff y="0" x="0"/>
          <a:chExt cy="0" cx="0"/>
        </a:xfrm>
      </p:grpSpPr>
      <p:sp>
        <p:nvSpPr>
          <p:cNvPr id="134" name="Shape 134"/>
          <p:cNvSpPr txBox="1"/>
          <p:nvPr>
            <p:ph type="title"/>
          </p:nvPr>
        </p:nvSpPr>
        <p:spPr>
          <a:xfrm>
            <a:off y="304800" x="304800"/>
            <a:ext cy="990598" cx="96266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4266" lang="en-US" i="0">
                <a:solidFill>
                  <a:srgbClr val="000000"/>
                </a:solidFill>
                <a:latin typeface="Arial"/>
                <a:ea typeface="Arial"/>
                <a:cs typeface="Arial"/>
                <a:sym typeface="Arial"/>
                <a:rtl val="0"/>
              </a:rPr>
              <a:t>CMYK</a:t>
            </a:r>
          </a:p>
        </p:txBody>
      </p:sp>
      <p:sp>
        <p:nvSpPr>
          <p:cNvPr id="135" name="Shape 135"/>
          <p:cNvSpPr txBox="1"/>
          <p:nvPr>
            <p:ph idx="1" type="body"/>
          </p:nvPr>
        </p:nvSpPr>
        <p:spPr>
          <a:xfrm>
            <a:off y="1826200" x="295100"/>
            <a:ext cy="5570399" cx="4683900"/>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CMYK is the color model you learn in elementary school based on ink.</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1">
                <a:solidFill>
                  <a:srgbClr val="000000"/>
                </a:solidFill>
                <a:latin typeface="Arial"/>
                <a:ea typeface="Arial"/>
                <a:cs typeface="Arial"/>
                <a:sym typeface="Arial"/>
                <a:rtl val="0"/>
              </a:rPr>
              <a:t>C: Cyan</a:t>
            </a:r>
          </a:p>
          <a:p>
            <a:pPr algn="l" rtl="0" lvl="0" marR="0" indent="0" marL="0">
              <a:lnSpc>
                <a:spcPct val="100000"/>
              </a:lnSpc>
              <a:spcBef>
                <a:spcPts val="0"/>
              </a:spcBef>
              <a:spcAft>
                <a:spcPts val="0"/>
              </a:spcAft>
              <a:buClr>
                <a:srgbClr val="000000"/>
              </a:buClr>
              <a:buFont typeface="Arial"/>
              <a:buNone/>
            </a:pPr>
            <a:r>
              <a:t/>
            </a:r>
            <a:endParaRPr strike="noStrike" u="none" b="1" cap="none" baseline="0" sz="2666" i="1">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1">
                <a:solidFill>
                  <a:srgbClr val="000000"/>
                </a:solidFill>
                <a:latin typeface="Arial"/>
                <a:ea typeface="Arial"/>
                <a:cs typeface="Arial"/>
                <a:sym typeface="Arial"/>
                <a:rtl val="0"/>
              </a:rPr>
              <a:t>M: Magenta</a:t>
            </a:r>
          </a:p>
          <a:p>
            <a:pPr algn="l" rtl="0" lvl="0" marR="0" indent="0" marL="0">
              <a:lnSpc>
                <a:spcPct val="100000"/>
              </a:lnSpc>
              <a:spcBef>
                <a:spcPts val="0"/>
              </a:spcBef>
              <a:spcAft>
                <a:spcPts val="0"/>
              </a:spcAft>
              <a:buClr>
                <a:srgbClr val="000000"/>
              </a:buClr>
              <a:buFont typeface="Arial"/>
              <a:buNone/>
            </a:pPr>
            <a:r>
              <a:t/>
            </a:r>
            <a:endParaRPr strike="noStrike" u="none" b="1" cap="none" baseline="0" sz="2666" i="1">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1">
                <a:solidFill>
                  <a:srgbClr val="000000"/>
                </a:solidFill>
                <a:latin typeface="Arial"/>
                <a:ea typeface="Arial"/>
                <a:cs typeface="Arial"/>
                <a:sym typeface="Arial"/>
                <a:rtl val="0"/>
              </a:rPr>
              <a:t>Y: Yellow</a:t>
            </a:r>
          </a:p>
          <a:p>
            <a:pPr algn="l" rtl="0" lvl="0" marR="0" indent="0" marL="0">
              <a:lnSpc>
                <a:spcPct val="100000"/>
              </a:lnSpc>
              <a:spcBef>
                <a:spcPts val="0"/>
              </a:spcBef>
              <a:spcAft>
                <a:spcPts val="0"/>
              </a:spcAft>
              <a:buClr>
                <a:srgbClr val="000000"/>
              </a:buClr>
              <a:buFont typeface="Arial"/>
              <a:buNone/>
            </a:pPr>
            <a:r>
              <a:t/>
            </a:r>
            <a:endParaRPr strike="noStrike" u="none" b="1" cap="none" baseline="0" sz="2666" i="1">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1">
                <a:solidFill>
                  <a:srgbClr val="000000"/>
                </a:solidFill>
                <a:latin typeface="Arial"/>
                <a:ea typeface="Arial"/>
                <a:cs typeface="Arial"/>
                <a:sym typeface="Arial"/>
                <a:rtl val="0"/>
              </a:rPr>
              <a:t>K: Black (Key)</a:t>
            </a:r>
          </a:p>
        </p:txBody>
      </p:sp>
      <p:sp>
        <p:nvSpPr>
          <p:cNvPr id="136" name="Shape 136"/>
          <p:cNvSpPr/>
          <p:nvPr/>
        </p:nvSpPr>
        <p:spPr>
          <a:xfrm>
            <a:off y="1828800" x="4876800"/>
            <a:ext cy="5300523" cx="5289949"/>
          </a:xfrm>
          <a:prstGeom prst="rect">
            <a:avLst/>
          </a:prstGeom>
          <a:blipFill rotWithShape="1">
            <a:blip r:embed="rId3">
              <a:alphaModFix/>
            </a:blip>
            <a:stretch>
              <a:fillRect t="0" b="0" r="0" l="0"/>
            </a:stretch>
          </a:blipFill>
          <a:ln>
            <a:noFill/>
          </a:ln>
        </p:spPr>
        <p:txBody>
          <a:bodyPr bIns="91425" rIns="91425" lIns="91425" tIns="91425" anchor="ctr" anchorCtr="0">
            <a:noAutofit/>
          </a:bodyPr>
          <a:lstStyle/>
          <a:p>
            <a:pPr>
              <a:spcBef>
                <a:spcPts val="0"/>
              </a:spcBef>
              <a:buNone/>
            </a:pPr>
            <a:r>
              <a:t/>
            </a: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y="0" x="0"/>
          <a:ext cy="0" cx="0"/>
          <a:chOff y="0" x="0"/>
          <a:chExt cy="0" cx="0"/>
        </a:xfrm>
      </p:grpSpPr>
      <p:sp>
        <p:nvSpPr>
          <p:cNvPr id="141" name="Shape 141"/>
          <p:cNvSpPr txBox="1"/>
          <p:nvPr>
            <p:ph type="title"/>
          </p:nvPr>
        </p:nvSpPr>
        <p:spPr>
          <a:xfrm>
            <a:off y="304800" x="304800"/>
            <a:ext cy="990598" cx="96265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4266" lang="en-US" i="0">
                <a:solidFill>
                  <a:srgbClr val="000000"/>
                </a:solidFill>
                <a:latin typeface="Arial"/>
                <a:ea typeface="Arial"/>
                <a:cs typeface="Arial"/>
                <a:sym typeface="Arial"/>
                <a:rtl val="0"/>
              </a:rPr>
              <a:t>CMYK</a:t>
            </a:r>
          </a:p>
        </p:txBody>
      </p:sp>
      <p:sp>
        <p:nvSpPr>
          <p:cNvPr id="142" name="Shape 142"/>
          <p:cNvSpPr txBox="1"/>
          <p:nvPr>
            <p:ph idx="1" type="body"/>
          </p:nvPr>
        </p:nvSpPr>
        <p:spPr>
          <a:xfrm>
            <a:off y="1826200" x="295100"/>
            <a:ext cy="5570325" cx="4683998"/>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CMYK is a </a:t>
            </a:r>
            <a:r>
              <a:rPr strike="noStrike" u="none" b="1" cap="none" baseline="0" sz="2666" lang="en-US" i="1">
                <a:solidFill>
                  <a:srgbClr val="000000"/>
                </a:solidFill>
                <a:latin typeface="Arial"/>
                <a:ea typeface="Arial"/>
                <a:cs typeface="Arial"/>
                <a:sym typeface="Arial"/>
                <a:rtl val="0"/>
              </a:rPr>
              <a:t>subtractive </a:t>
            </a:r>
            <a:r>
              <a:rPr strike="noStrike" u="none" b="0" cap="none" baseline="0" sz="2666" lang="en-US" i="0">
                <a:solidFill>
                  <a:srgbClr val="000000"/>
                </a:solidFill>
                <a:latin typeface="Arial"/>
                <a:ea typeface="Arial"/>
                <a:cs typeface="Arial"/>
                <a:sym typeface="Arial"/>
                <a:rtl val="0"/>
              </a:rPr>
              <a:t>color model, meaning that you are blocking light by covering it with ink</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1">
                <a:solidFill>
                  <a:srgbClr val="000000"/>
                </a:solidFill>
                <a:latin typeface="Arial"/>
                <a:ea typeface="Arial"/>
                <a:cs typeface="Arial"/>
                <a:sym typeface="Arial"/>
                <a:rtl val="0"/>
              </a:rPr>
              <a:t>Cyan </a:t>
            </a:r>
            <a:r>
              <a:rPr strike="noStrike" u="none" b="0" cap="none" baseline="0" sz="2666" lang="en-US" i="1">
                <a:solidFill>
                  <a:srgbClr val="000000"/>
                </a:solidFill>
                <a:latin typeface="Arial"/>
                <a:ea typeface="Arial"/>
                <a:cs typeface="Arial"/>
                <a:sym typeface="Arial"/>
                <a:rtl val="0"/>
              </a:rPr>
              <a:t>= G + B = W - R</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1">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1">
                <a:solidFill>
                  <a:srgbClr val="000000"/>
                </a:solidFill>
                <a:latin typeface="Arial"/>
                <a:ea typeface="Arial"/>
                <a:cs typeface="Arial"/>
                <a:sym typeface="Arial"/>
                <a:rtl val="0"/>
              </a:rPr>
              <a:t>Magenta </a:t>
            </a:r>
            <a:r>
              <a:rPr strike="noStrike" u="none" b="0" cap="none" baseline="0" sz="2666" lang="en-US" i="1">
                <a:solidFill>
                  <a:srgbClr val="000000"/>
                </a:solidFill>
                <a:latin typeface="Arial"/>
                <a:ea typeface="Arial"/>
                <a:cs typeface="Arial"/>
                <a:sym typeface="Arial"/>
                <a:rtl val="0"/>
              </a:rPr>
              <a:t>= R + B = W - G</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1">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1">
                <a:solidFill>
                  <a:srgbClr val="000000"/>
                </a:solidFill>
                <a:latin typeface="Arial"/>
                <a:ea typeface="Arial"/>
                <a:cs typeface="Arial"/>
                <a:sym typeface="Arial"/>
                <a:rtl val="0"/>
              </a:rPr>
              <a:t>Yellow </a:t>
            </a:r>
            <a:r>
              <a:rPr strike="noStrike" u="none" b="0" cap="none" baseline="0" sz="2666" lang="en-US" i="1">
                <a:solidFill>
                  <a:srgbClr val="000000"/>
                </a:solidFill>
                <a:latin typeface="Arial"/>
                <a:ea typeface="Arial"/>
                <a:cs typeface="Arial"/>
                <a:sym typeface="Arial"/>
                <a:rtl val="0"/>
              </a:rPr>
              <a:t>= R + G = W - B</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1">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1">
                <a:solidFill>
                  <a:srgbClr val="000000"/>
                </a:solidFill>
                <a:latin typeface="Arial"/>
                <a:ea typeface="Arial"/>
                <a:cs typeface="Arial"/>
                <a:sym typeface="Arial"/>
                <a:rtl val="0"/>
              </a:rPr>
              <a:t>K: Black (Key)</a:t>
            </a:r>
          </a:p>
        </p:txBody>
      </p:sp>
      <p:sp>
        <p:nvSpPr>
          <p:cNvPr id="143" name="Shape 143"/>
          <p:cNvSpPr/>
          <p:nvPr/>
        </p:nvSpPr>
        <p:spPr>
          <a:xfrm>
            <a:off y="1828800" x="4876800"/>
            <a:ext cy="5300524" cx="5289949"/>
          </a:xfrm>
          <a:prstGeom prst="rect">
            <a:avLst/>
          </a:prstGeom>
          <a:blipFill rotWithShape="1">
            <a:blip r:embed="rId3">
              <a:alphaModFix/>
            </a:blip>
            <a:stretch>
              <a:fillRect t="0" b="0" r="0" l="0"/>
            </a:stretch>
          </a:blipFill>
          <a:ln>
            <a:noFill/>
          </a:ln>
        </p:spPr>
        <p:txBody>
          <a:bodyPr bIns="91425" rIns="91425" lIns="91425" tIns="91425" anchor="ctr" anchorCtr="0">
            <a:noAutofit/>
          </a:bodyPr>
          <a:lstStyle/>
          <a:p>
            <a:pPr>
              <a:spcBef>
                <a:spcPts val="0"/>
              </a:spcBef>
              <a:buNone/>
            </a:pPr>
            <a:r>
              <a:t/>
            </a: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ph type="title"/>
          </p:nvPr>
        </p:nvSpPr>
        <p:spPr>
          <a:xfrm>
            <a:off y="304800" x="304800"/>
            <a:ext cy="990598" cx="96266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4266" lang="en-US" i="0">
                <a:solidFill>
                  <a:srgbClr val="000000"/>
                </a:solidFill>
                <a:latin typeface="Arial"/>
                <a:ea typeface="Arial"/>
                <a:cs typeface="Arial"/>
                <a:sym typeface="Arial"/>
                <a:rtl val="0"/>
              </a:rPr>
              <a:t>CMYK</a:t>
            </a:r>
          </a:p>
        </p:txBody>
      </p:sp>
      <p:sp>
        <p:nvSpPr>
          <p:cNvPr id="149" name="Shape 149"/>
          <p:cNvSpPr txBox="1"/>
          <p:nvPr>
            <p:ph idx="1" type="body"/>
          </p:nvPr>
        </p:nvSpPr>
        <p:spPr>
          <a:xfrm>
            <a:off y="1826200" x="295100"/>
            <a:ext cy="5570399" cx="4683900"/>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Each primary color in CMYK is measured in percentages instead of numerical values.</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1">
                <a:solidFill>
                  <a:srgbClr val="000000"/>
                </a:solidFill>
                <a:latin typeface="Arial"/>
                <a:ea typeface="Arial"/>
                <a:cs typeface="Arial"/>
                <a:sym typeface="Arial"/>
                <a:rtl val="0"/>
              </a:rPr>
              <a:t>Total coverage</a:t>
            </a:r>
            <a:r>
              <a:rPr strike="noStrike" u="none" b="0" cap="none" baseline="0" sz="2666" lang="en-US" i="0">
                <a:solidFill>
                  <a:srgbClr val="000000"/>
                </a:solidFill>
                <a:latin typeface="Arial"/>
                <a:ea typeface="Arial"/>
                <a:cs typeface="Arial"/>
                <a:sym typeface="Arial"/>
                <a:rtl val="0"/>
              </a:rPr>
              <a:t> is the total of all the percentages. Here's one way to get green:</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C: 90%</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M: 10%</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Y: 90%</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K: 10%</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1">
                <a:solidFill>
                  <a:srgbClr val="000000"/>
                </a:solidFill>
                <a:latin typeface="Arial"/>
                <a:ea typeface="Arial"/>
                <a:cs typeface="Arial"/>
                <a:sym typeface="Arial"/>
                <a:rtl val="0"/>
              </a:rPr>
              <a:t>Total Coverage</a:t>
            </a:r>
            <a:r>
              <a:rPr strike="noStrike" u="none" b="0" cap="none" baseline="0" sz="2666" lang="en-US" i="0">
                <a:solidFill>
                  <a:srgbClr val="000000"/>
                </a:solidFill>
                <a:latin typeface="Arial"/>
                <a:ea typeface="Arial"/>
                <a:cs typeface="Arial"/>
                <a:sym typeface="Arial"/>
                <a:rtl val="0"/>
              </a:rPr>
              <a:t>: 200</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p:txBody>
      </p:sp>
      <p:sp>
        <p:nvSpPr>
          <p:cNvPr id="150" name="Shape 150"/>
          <p:cNvSpPr/>
          <p:nvPr/>
        </p:nvSpPr>
        <p:spPr>
          <a:xfrm>
            <a:off y="1828800" x="4876800"/>
            <a:ext cy="5300523" cx="5289949"/>
          </a:xfrm>
          <a:prstGeom prst="rect">
            <a:avLst/>
          </a:prstGeom>
          <a:blipFill rotWithShape="1">
            <a:blip r:embed="rId3">
              <a:alphaModFix/>
            </a:blip>
            <a:stretch>
              <a:fillRect t="0" b="0" r="0" l="0"/>
            </a:stretch>
          </a:blipFill>
          <a:ln>
            <a:noFill/>
          </a:ln>
        </p:spPr>
        <p:txBody>
          <a:bodyPr bIns="91425" rIns="91425" lIns="91425" tIns="91425" anchor="ctr" anchorCtr="0">
            <a:noAutofit/>
          </a:bodyPr>
          <a:lstStyle/>
          <a:p>
            <a:pPr>
              <a:spcBef>
                <a:spcPts val="0"/>
              </a:spcBef>
              <a:buNone/>
            </a:pPr>
            <a:r>
              <a:t/>
            </a: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y="0" x="0"/>
          <a:ext cy="0" cx="0"/>
          <a:chOff y="0" x="0"/>
          <a:chExt cy="0" cx="0"/>
        </a:xfrm>
      </p:grpSpPr>
      <p:sp>
        <p:nvSpPr>
          <p:cNvPr id="155" name="Shape 155"/>
          <p:cNvSpPr txBox="1"/>
          <p:nvPr>
            <p:ph type="title"/>
          </p:nvPr>
        </p:nvSpPr>
        <p:spPr>
          <a:xfrm>
            <a:off y="304800" x="304800"/>
            <a:ext cy="990598" cx="96266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4266" lang="en-US" i="0">
                <a:solidFill>
                  <a:srgbClr val="000000"/>
                </a:solidFill>
                <a:latin typeface="Arial"/>
                <a:ea typeface="Arial"/>
                <a:cs typeface="Arial"/>
                <a:sym typeface="Arial"/>
                <a:rtl val="0"/>
              </a:rPr>
              <a:t>CMYK</a:t>
            </a:r>
          </a:p>
        </p:txBody>
      </p:sp>
      <p:sp>
        <p:nvSpPr>
          <p:cNvPr id="156" name="Shape 156"/>
          <p:cNvSpPr txBox="1"/>
          <p:nvPr>
            <p:ph idx="1" type="body"/>
          </p:nvPr>
        </p:nvSpPr>
        <p:spPr>
          <a:xfrm>
            <a:off y="1826200" x="295100"/>
            <a:ext cy="5570399" cx="4683900"/>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1">
                <a:solidFill>
                  <a:srgbClr val="000000"/>
                </a:solidFill>
                <a:latin typeface="Arial"/>
                <a:ea typeface="Arial"/>
                <a:cs typeface="Arial"/>
                <a:sym typeface="Arial"/>
                <a:rtl val="0"/>
              </a:rPr>
              <a:t>Total Coverage</a:t>
            </a:r>
            <a:r>
              <a:rPr strike="noStrike" u="none" b="0" cap="none" baseline="0" sz="2666" lang="en-US" i="0">
                <a:solidFill>
                  <a:srgbClr val="000000"/>
                </a:solidFill>
                <a:latin typeface="Arial"/>
                <a:ea typeface="Arial"/>
                <a:cs typeface="Arial"/>
                <a:sym typeface="Arial"/>
                <a:rtl val="0"/>
              </a:rPr>
              <a:t> should never go over 255, since the page would be too saturated with ink to dry.</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p:txBody>
      </p:sp>
      <p:sp>
        <p:nvSpPr>
          <p:cNvPr id="157" name="Shape 157"/>
          <p:cNvSpPr/>
          <p:nvPr/>
        </p:nvSpPr>
        <p:spPr>
          <a:xfrm>
            <a:off y="1828800" x="4876800"/>
            <a:ext cy="5300523" cx="5289949"/>
          </a:xfrm>
          <a:prstGeom prst="rect">
            <a:avLst/>
          </a:prstGeom>
          <a:blipFill rotWithShape="1">
            <a:blip r:embed="rId3">
              <a:alphaModFix/>
            </a:blip>
            <a:stretch>
              <a:fillRect t="0" b="0" r="0" l="0"/>
            </a:stretch>
          </a:blipFill>
          <a:ln>
            <a:noFill/>
          </a:ln>
        </p:spPr>
        <p:txBody>
          <a:bodyPr bIns="91425" rIns="91425" lIns="91425" tIns="91425" anchor="ctr" anchorCtr="0">
            <a:noAutofit/>
          </a:bodyPr>
          <a:lstStyle/>
          <a:p>
            <a:pPr>
              <a:spcBef>
                <a:spcPts val="0"/>
              </a:spcBef>
              <a:buNone/>
            </a:pPr>
            <a:r>
              <a:t/>
            </a: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y="0" x="0"/>
          <a:ext cy="0" cx="0"/>
          <a:chOff y="0" x="0"/>
          <a:chExt cy="0" cx="0"/>
        </a:xfrm>
      </p:grpSpPr>
      <p:sp>
        <p:nvSpPr>
          <p:cNvPr id="162" name="Shape 162"/>
          <p:cNvSpPr txBox="1"/>
          <p:nvPr>
            <p:ph type="title"/>
          </p:nvPr>
        </p:nvSpPr>
        <p:spPr>
          <a:xfrm>
            <a:off y="304800" x="304800"/>
            <a:ext cy="990598" cx="96266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4266" lang="en-US" i="0">
                <a:solidFill>
                  <a:srgbClr val="000000"/>
                </a:solidFill>
                <a:latin typeface="Arial"/>
                <a:ea typeface="Arial"/>
                <a:cs typeface="Arial"/>
                <a:sym typeface="Arial"/>
                <a:rtl val="0"/>
              </a:rPr>
              <a:t>Exercises</a:t>
            </a:r>
          </a:p>
        </p:txBody>
      </p:sp>
      <p:sp>
        <p:nvSpPr>
          <p:cNvPr id="163" name="Shape 163"/>
          <p:cNvSpPr txBox="1"/>
          <p:nvPr>
            <p:ph idx="1" type="body"/>
          </p:nvPr>
        </p:nvSpPr>
        <p:spPr>
          <a:xfrm>
            <a:off y="1117600" x="203200"/>
            <a:ext cy="6386100" cx="96482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Each color in CMYK is represented 4 numbers (0,0,0,0) where the first value is the amount of cyan ink, the second is the amount of magenta ink, the third is the amount of yellow ink and the fourth is the amount of black ink. Find the CMYK code values for each of the following colors.</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1) Red</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2) Green</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3) Blue</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4) Yellow</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5) Cyan</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6) Magenta</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7) Black</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8) White</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Use GIMP or Inkscape to verify that your code is correct.</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y="0" x="0"/>
          <a:ext cy="0" cx="0"/>
          <a:chOff y="0" x="0"/>
          <a:chExt cy="0" cx="0"/>
        </a:xfrm>
      </p:grpSpPr>
      <p:sp>
        <p:nvSpPr>
          <p:cNvPr id="168" name="Shape 168"/>
          <p:cNvSpPr txBox="1"/>
          <p:nvPr>
            <p:ph type="title"/>
          </p:nvPr>
        </p:nvSpPr>
        <p:spPr>
          <a:xfrm>
            <a:off y="304800" x="304800"/>
            <a:ext cy="990598" cx="96265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4266" lang="en-US" i="0">
                <a:solidFill>
                  <a:srgbClr val="000000"/>
                </a:solidFill>
                <a:latin typeface="Arial"/>
                <a:ea typeface="Arial"/>
                <a:cs typeface="Arial"/>
                <a:sym typeface="Arial"/>
                <a:rtl val="0"/>
              </a:rPr>
              <a:t>Using Color</a:t>
            </a:r>
          </a:p>
        </p:txBody>
      </p:sp>
      <p:sp>
        <p:nvSpPr>
          <p:cNvPr id="169" name="Shape 169"/>
          <p:cNvSpPr txBox="1"/>
          <p:nvPr>
            <p:ph idx="1" type="body"/>
          </p:nvPr>
        </p:nvSpPr>
        <p:spPr>
          <a:xfrm>
            <a:off y="1825900" x="296900"/>
            <a:ext cy="5568725" cx="4184625"/>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The Color Wheel provides a good rule of thumb for picking color schemes to enhance your designs</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It's not perfect however, since reactions to color are often influenced by culture and personal taste</a:t>
            </a:r>
          </a:p>
        </p:txBody>
      </p:sp>
      <p:sp>
        <p:nvSpPr>
          <p:cNvPr id="170" name="Shape 170"/>
          <p:cNvSpPr/>
          <p:nvPr/>
        </p:nvSpPr>
        <p:spPr>
          <a:xfrm>
            <a:off y="406400" x="5694625"/>
            <a:ext cy="3410625" cx="3445249"/>
          </a:xfrm>
          <a:prstGeom prst="rect">
            <a:avLst/>
          </a:prstGeom>
          <a:blipFill rotWithShape="1">
            <a:blip r:embed="rId3">
              <a:alphaModFix/>
            </a:blip>
            <a:stretch>
              <a:fillRect t="0" b="0" r="0" l="0"/>
            </a:stretch>
          </a:blipFill>
          <a:ln>
            <a:noFill/>
          </a:ln>
        </p:spPr>
        <p:txBody>
          <a:bodyPr bIns="91425" rIns="91425" lIns="91425" tIns="91425" anchor="ctr" anchorCtr="0">
            <a:noAutofit/>
          </a:bodyPr>
          <a:lstStyle/>
          <a:p>
            <a:pPr>
              <a:spcBef>
                <a:spcPts val="0"/>
              </a:spcBef>
              <a:buNone/>
            </a:pPr>
            <a:r>
              <a:t/>
            </a:r>
            <a:endParaRPr/>
          </a:p>
        </p:txBody>
      </p:sp>
      <p:sp>
        <p:nvSpPr>
          <p:cNvPr id="171" name="Shape 171"/>
          <p:cNvSpPr/>
          <p:nvPr/>
        </p:nvSpPr>
        <p:spPr>
          <a:xfrm>
            <a:off y="3759175" x="5842000"/>
            <a:ext cy="3304849" cx="3150524"/>
          </a:xfrm>
          <a:prstGeom prst="rect">
            <a:avLst/>
          </a:prstGeom>
          <a:blipFill rotWithShape="1">
            <a:blip r:embed="rId4">
              <a:alphaModFix/>
            </a:blip>
            <a:stretch>
              <a:fillRect t="0" b="0" r="0" l="0"/>
            </a:stretch>
          </a:blipFill>
          <a:ln>
            <a:noFill/>
          </a:ln>
        </p:spPr>
        <p:txBody>
          <a:bodyPr bIns="91425" rIns="91425" lIns="91425" tIns="91425" anchor="ctr" anchorCtr="0">
            <a:noAutofit/>
          </a:bodyPr>
          <a:lstStyle/>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 name="Shape 23"/>
        <p:cNvGrpSpPr/>
        <p:nvPr/>
      </p:nvGrpSpPr>
      <p:grpSpPr>
        <a:xfrm>
          <a:off y="0" x="0"/>
          <a:ext cy="0" cx="0"/>
          <a:chOff y="0" x="0"/>
          <a:chExt cy="0" cx="0"/>
        </a:xfrm>
      </p:grpSpPr>
      <p:sp>
        <p:nvSpPr>
          <p:cNvPr id="24" name="Shape 24"/>
          <p:cNvSpPr txBox="1"/>
          <p:nvPr>
            <p:ph type="title"/>
          </p:nvPr>
        </p:nvSpPr>
        <p:spPr>
          <a:xfrm>
            <a:off y="302150" x="301900"/>
            <a:ext cy="982698" cx="9619224"/>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4266" lang="en-US" i="0">
                <a:solidFill>
                  <a:srgbClr val="000000"/>
                </a:solidFill>
                <a:latin typeface="Arial"/>
                <a:ea typeface="Arial"/>
                <a:cs typeface="Arial"/>
                <a:sym typeface="Arial"/>
                <a:rtl val="0"/>
              </a:rPr>
              <a:t>Light</a:t>
            </a:r>
          </a:p>
        </p:txBody>
      </p:sp>
      <p:sp>
        <p:nvSpPr>
          <p:cNvPr id="25" name="Shape 25"/>
          <p:cNvSpPr txBox="1"/>
          <p:nvPr>
            <p:ph idx="1" type="body"/>
          </p:nvPr>
        </p:nvSpPr>
        <p:spPr>
          <a:xfrm>
            <a:off y="1799875" x="5168450"/>
            <a:ext cy="5570325" cx="4753200"/>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0">
                <a:solidFill>
                  <a:srgbClr val="000000"/>
                </a:solidFill>
                <a:latin typeface="Arial"/>
                <a:ea typeface="Arial"/>
                <a:cs typeface="Arial"/>
                <a:sym typeface="Arial"/>
                <a:rtl val="0"/>
              </a:rPr>
              <a:t>Light</a:t>
            </a:r>
            <a:r>
              <a:rPr strike="noStrike" u="none" b="0" cap="none" baseline="0" sz="2666" lang="en-US" i="0">
                <a:solidFill>
                  <a:srgbClr val="000000"/>
                </a:solidFill>
                <a:latin typeface="Arial"/>
                <a:ea typeface="Arial"/>
                <a:cs typeface="Arial"/>
                <a:sym typeface="Arial"/>
                <a:rtl val="0"/>
              </a:rPr>
              <a:t> has wave-like properties</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0">
                <a:solidFill>
                  <a:srgbClr val="000000"/>
                </a:solidFill>
                <a:latin typeface="Arial"/>
                <a:ea typeface="Arial"/>
                <a:cs typeface="Arial"/>
                <a:sym typeface="Arial"/>
                <a:rtl val="0"/>
              </a:rPr>
              <a:t>Colors</a:t>
            </a:r>
            <a:r>
              <a:rPr strike="noStrike" u="none" b="0" cap="none" baseline="0" sz="2666" lang="en-US" i="0">
                <a:solidFill>
                  <a:srgbClr val="000000"/>
                </a:solidFill>
                <a:latin typeface="Arial"/>
                <a:ea typeface="Arial"/>
                <a:cs typeface="Arial"/>
                <a:sym typeface="Arial"/>
                <a:rtl val="0"/>
              </a:rPr>
              <a:t> correspond to different wavelengths of light</a:t>
            </a:r>
          </a:p>
        </p:txBody>
      </p:sp>
      <p:sp>
        <p:nvSpPr>
          <p:cNvPr id="26" name="Shape 26"/>
          <p:cNvSpPr/>
          <p:nvPr/>
        </p:nvSpPr>
        <p:spPr>
          <a:xfrm>
            <a:off y="3759175" x="5588000"/>
            <a:ext cy="3647375" cx="3429424"/>
          </a:xfrm>
          <a:prstGeom prst="rect">
            <a:avLst/>
          </a:prstGeom>
          <a:blipFill rotWithShape="1">
            <a:blip r:embed="rId3">
              <a:alphaModFix/>
            </a:blip>
            <a:stretch>
              <a:fillRect t="0" b="0" r="0" l="0"/>
            </a:stretch>
          </a:blipFill>
          <a:ln>
            <a:noFill/>
          </a:ln>
        </p:spPr>
        <p:txBody>
          <a:bodyPr bIns="91425" rIns="91425" lIns="91425" tIns="91425" anchor="ctr" anchorCtr="0">
            <a:noAutofit/>
          </a:bodyPr>
          <a:lstStyle/>
          <a:p>
            <a:pPr>
              <a:spcBef>
                <a:spcPts val="0"/>
              </a:spcBef>
              <a:buNone/>
            </a:pPr>
            <a:r>
              <a:t/>
            </a:r>
            <a:endParaRPr/>
          </a:p>
        </p:txBody>
      </p:sp>
      <p:sp>
        <p:nvSpPr>
          <p:cNvPr id="27" name="Shape 27"/>
          <p:cNvSpPr/>
          <p:nvPr/>
        </p:nvSpPr>
        <p:spPr>
          <a:xfrm>
            <a:off y="2539975" x="406400"/>
            <a:ext cy="3073374" cx="4584699"/>
          </a:xfrm>
          <a:prstGeom prst="rect">
            <a:avLst/>
          </a:prstGeom>
          <a:blipFill rotWithShape="1">
            <a:blip r:embed="rId4">
              <a:alphaModFix/>
            </a:blip>
            <a:stretch>
              <a:fillRect t="0" b="0" r="0" l="0"/>
            </a:stretch>
          </a:blipFill>
          <a:ln>
            <a:noFill/>
          </a:ln>
        </p:spPr>
        <p:txBody>
          <a:bodyPr bIns="91425" rIns="91425" lIns="91425" tIns="91425" anchor="ctr" anchorCtr="0">
            <a:noAutofit/>
          </a:bodyPr>
          <a:lstStyle/>
          <a:p>
            <a:pPr>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 name="Shape 31"/>
        <p:cNvGrpSpPr/>
        <p:nvPr/>
      </p:nvGrpSpPr>
      <p:grpSpPr>
        <a:xfrm>
          <a:off y="0" x="0"/>
          <a:ext cy="0" cx="0"/>
          <a:chOff y="0" x="0"/>
          <a:chExt cy="0" cx="0"/>
        </a:xfrm>
      </p:grpSpPr>
      <p:sp>
        <p:nvSpPr>
          <p:cNvPr id="32" name="Shape 32"/>
          <p:cNvSpPr txBox="1"/>
          <p:nvPr>
            <p:ph type="title"/>
          </p:nvPr>
        </p:nvSpPr>
        <p:spPr>
          <a:xfrm>
            <a:off y="304800" x="304800"/>
            <a:ext cy="990598" cx="96265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4266" lang="en-US" i="0">
                <a:solidFill>
                  <a:srgbClr val="000000"/>
                </a:solidFill>
                <a:latin typeface="Arial"/>
                <a:ea typeface="Arial"/>
                <a:cs typeface="Arial"/>
                <a:sym typeface="Arial"/>
                <a:rtl val="0"/>
              </a:rPr>
              <a:t>The eye</a:t>
            </a:r>
          </a:p>
        </p:txBody>
      </p:sp>
      <p:sp>
        <p:nvSpPr>
          <p:cNvPr id="33" name="Shape 33"/>
          <p:cNvSpPr/>
          <p:nvPr/>
        </p:nvSpPr>
        <p:spPr>
          <a:xfrm>
            <a:off y="2539975" x="4673600"/>
            <a:ext cy="2944198" cx="5372649"/>
          </a:xfrm>
          <a:prstGeom prst="rect">
            <a:avLst/>
          </a:prstGeom>
          <a:blipFill rotWithShape="1">
            <a:blip r:embed="rId3">
              <a:alphaModFix/>
            </a:blip>
            <a:stretch>
              <a:fillRect t="0" b="0" r="0" l="0"/>
            </a:stretch>
          </a:blipFill>
          <a:ln>
            <a:noFill/>
          </a:ln>
        </p:spPr>
        <p:txBody>
          <a:bodyPr bIns="91425" rIns="91425" lIns="91425" tIns="91425" anchor="ctr" anchorCtr="0">
            <a:noAutofit/>
          </a:bodyPr>
          <a:lstStyle/>
          <a:p>
            <a:pPr>
              <a:spcBef>
                <a:spcPts val="0"/>
              </a:spcBef>
              <a:buNone/>
            </a:pPr>
            <a:r>
              <a:t/>
            </a:r>
            <a:endParaRPr/>
          </a:p>
        </p:txBody>
      </p:sp>
      <p:sp>
        <p:nvSpPr>
          <p:cNvPr id="34" name="Shape 34"/>
          <p:cNvSpPr txBox="1"/>
          <p:nvPr/>
        </p:nvSpPr>
        <p:spPr>
          <a:xfrm>
            <a:off y="2133600" x="304800"/>
            <a:ext cy="4984875" cx="4270623"/>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0">
                <a:solidFill>
                  <a:srgbClr val="000000"/>
                </a:solidFill>
                <a:latin typeface="Arial"/>
                <a:ea typeface="Arial"/>
                <a:cs typeface="Arial"/>
                <a:sym typeface="Arial"/>
                <a:rtl val="0"/>
              </a:rPr>
              <a:t>Eyes</a:t>
            </a:r>
            <a:r>
              <a:rPr strike="noStrike" u="none" b="0" cap="none" baseline="0" sz="2666" lang="en-US" i="0">
                <a:solidFill>
                  <a:srgbClr val="000000"/>
                </a:solidFill>
                <a:latin typeface="Arial"/>
                <a:ea typeface="Arial"/>
                <a:cs typeface="Arial"/>
                <a:sym typeface="Arial"/>
                <a:rtl val="0"/>
              </a:rPr>
              <a:t> are very complex, but respond to light waves</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0">
                <a:solidFill>
                  <a:srgbClr val="000000"/>
                </a:solidFill>
                <a:latin typeface="Arial"/>
                <a:ea typeface="Arial"/>
                <a:cs typeface="Arial"/>
                <a:sym typeface="Arial"/>
                <a:rtl val="0"/>
              </a:rPr>
              <a:t>Rods</a:t>
            </a:r>
            <a:r>
              <a:rPr strike="noStrike" u="none" b="0" cap="none" baseline="0" sz="2666" lang="en-US" i="0">
                <a:solidFill>
                  <a:srgbClr val="000000"/>
                </a:solidFill>
                <a:latin typeface="Arial"/>
                <a:ea typeface="Arial"/>
                <a:cs typeface="Arial"/>
                <a:sym typeface="Arial"/>
                <a:rtl val="0"/>
              </a:rPr>
              <a:t> cannot distinguish color, but allow you to see at night</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0">
                <a:solidFill>
                  <a:srgbClr val="000000"/>
                </a:solidFill>
                <a:latin typeface="Arial"/>
                <a:ea typeface="Arial"/>
                <a:cs typeface="Arial"/>
                <a:sym typeface="Arial"/>
                <a:rtl val="0"/>
              </a:rPr>
              <a:t>Cones</a:t>
            </a:r>
            <a:r>
              <a:rPr strike="noStrike" u="none" b="0" cap="none" baseline="0" sz="2666" lang="en-US" i="0">
                <a:solidFill>
                  <a:srgbClr val="000000"/>
                </a:solidFill>
                <a:latin typeface="Arial"/>
                <a:ea typeface="Arial"/>
                <a:cs typeface="Arial"/>
                <a:sym typeface="Arial"/>
                <a:rtl val="0"/>
              </a:rPr>
              <a:t> respond to different wavelengths of light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type="title"/>
          </p:nvPr>
        </p:nvSpPr>
        <p:spPr>
          <a:xfrm>
            <a:off y="304800" x="304800"/>
            <a:ext cy="990598" cx="96265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4266" lang="en-US" i="0">
                <a:solidFill>
                  <a:srgbClr val="000000"/>
                </a:solidFill>
                <a:latin typeface="Arial"/>
                <a:ea typeface="Arial"/>
                <a:cs typeface="Arial"/>
                <a:sym typeface="Arial"/>
                <a:rtl val="0"/>
              </a:rPr>
              <a:t>Different cones respond to...</a:t>
            </a:r>
          </a:p>
        </p:txBody>
      </p:sp>
      <p:sp>
        <p:nvSpPr>
          <p:cNvPr id="40" name="Shape 40"/>
          <p:cNvSpPr txBox="1"/>
          <p:nvPr>
            <p:ph idx="1" type="body"/>
          </p:nvPr>
        </p:nvSpPr>
        <p:spPr>
          <a:xfrm>
            <a:off y="2031975" x="609600"/>
            <a:ext cy="1757850" cx="2170824"/>
          </a:xfrm>
          <a:prstGeom prst="rect">
            <a:avLst/>
          </a:prstGeom>
          <a:noFill/>
          <a:ln>
            <a:noFill/>
          </a:ln>
        </p:spPr>
        <p:txBody>
          <a:bodyPr bIns="38100" rIns="38100" lIns="38100" tIns="38100" anchor="t"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1" cap="none" baseline="0" sz="2666" lang="en-US" i="0">
                <a:solidFill>
                  <a:srgbClr val="000000"/>
                </a:solidFill>
                <a:latin typeface="Arial"/>
                <a:ea typeface="Arial"/>
                <a:cs typeface="Arial"/>
                <a:sym typeface="Arial"/>
                <a:rtl val="0"/>
              </a:rPr>
              <a:t>Red Light</a:t>
            </a:r>
          </a:p>
          <a:p>
            <a:pPr algn="l" rtl="0" lvl="0" marR="0" indent="0" marL="0">
              <a:lnSpc>
                <a:spcPct val="100000"/>
              </a:lnSpc>
              <a:spcBef>
                <a:spcPts val="0"/>
              </a:spcBef>
              <a:spcAft>
                <a:spcPts val="0"/>
              </a:spcAft>
              <a:buClr>
                <a:srgbClr val="000000"/>
              </a:buClr>
              <a:buFont typeface="Arial"/>
              <a:buNone/>
            </a:pPr>
            <a:r>
              <a:t/>
            </a:r>
            <a:endParaRPr strike="noStrike" u="none" b="1"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Font typeface="Arial"/>
              <a:buNone/>
            </a:pPr>
            <a:r>
              <a:t/>
            </a:r>
            <a:endParaRPr strike="noStrike" u="none" b="1"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Font typeface="Arial"/>
              <a:buNone/>
            </a:pPr>
            <a:r>
              <a:t/>
            </a:r>
            <a:endParaRPr strike="noStrike" u="none" b="1" cap="none" baseline="0" sz="2666" i="0">
              <a:solidFill>
                <a:srgbClr val="000000"/>
              </a:solidFill>
              <a:latin typeface="Arial"/>
              <a:ea typeface="Arial"/>
              <a:cs typeface="Arial"/>
              <a:sym typeface="Arial"/>
              <a:rtl val="0"/>
            </a:endParaRPr>
          </a:p>
        </p:txBody>
      </p:sp>
      <p:sp>
        <p:nvSpPr>
          <p:cNvPr id="41" name="Shape 41"/>
          <p:cNvSpPr/>
          <p:nvPr/>
        </p:nvSpPr>
        <p:spPr>
          <a:xfrm>
            <a:off y="3657600" x="609600"/>
            <a:ext cy="2875723" cx="8609950"/>
          </a:xfrm>
          <a:prstGeom prst="rect">
            <a:avLst/>
          </a:prstGeom>
          <a:blipFill rotWithShape="1">
            <a:blip r:embed="rId3">
              <a:alphaModFix/>
            </a:blip>
            <a:stretch>
              <a:fillRect t="0" b="0" r="0" l="0"/>
            </a:stretch>
          </a:blipFill>
          <a:ln>
            <a:noFill/>
          </a:ln>
        </p:spPr>
        <p:txBody>
          <a:bodyPr bIns="91425" rIns="91425" lIns="91425" tIns="91425" anchor="ctr" anchorCtr="0">
            <a:noAutofit/>
          </a:bodyPr>
          <a:lstStyle/>
          <a:p>
            <a:pPr>
              <a:spcBef>
                <a:spcPts val="0"/>
              </a:spcBef>
              <a:buNone/>
            </a:pPr>
            <a:r>
              <a:t/>
            </a:r>
            <a:endParaRPr/>
          </a:p>
        </p:txBody>
      </p:sp>
      <p:sp>
        <p:nvSpPr>
          <p:cNvPr id="42" name="Shape 42"/>
          <p:cNvSpPr txBox="1"/>
          <p:nvPr>
            <p:ph idx="2" type="body"/>
          </p:nvPr>
        </p:nvSpPr>
        <p:spPr>
          <a:xfrm>
            <a:off y="2031975" x="3759975"/>
            <a:ext cy="1757850" cx="2185724"/>
          </a:xfrm>
          <a:prstGeom prst="rect">
            <a:avLst/>
          </a:prstGeom>
          <a:noFill/>
          <a:ln>
            <a:noFill/>
          </a:ln>
        </p:spPr>
        <p:txBody>
          <a:bodyPr bIns="38100" rIns="38100" lIns="38100" tIns="38100" anchor="t"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1" cap="none" baseline="0" sz="2666" lang="en-US" i="0">
                <a:solidFill>
                  <a:srgbClr val="000000"/>
                </a:solidFill>
                <a:latin typeface="Arial"/>
                <a:ea typeface="Arial"/>
                <a:cs typeface="Arial"/>
                <a:sym typeface="Arial"/>
                <a:rtl val="0"/>
              </a:rPr>
              <a:t>Green Light</a:t>
            </a:r>
          </a:p>
          <a:p>
            <a:pPr algn="l" rtl="0" lvl="0" marR="0" indent="0" marL="0">
              <a:lnSpc>
                <a:spcPct val="100000"/>
              </a:lnSpc>
              <a:spcBef>
                <a:spcPts val="0"/>
              </a:spcBef>
              <a:spcAft>
                <a:spcPts val="0"/>
              </a:spcAft>
              <a:buClr>
                <a:srgbClr val="000000"/>
              </a:buClr>
              <a:buFont typeface="Arial"/>
              <a:buNone/>
            </a:pPr>
            <a:r>
              <a:t/>
            </a:r>
            <a:endParaRPr strike="noStrike" u="none" b="1"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Font typeface="Arial"/>
              <a:buNone/>
            </a:pPr>
            <a:r>
              <a:t/>
            </a:r>
            <a:endParaRPr strike="noStrike" u="none" b="1"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Font typeface="Arial"/>
              <a:buNone/>
            </a:pPr>
            <a:r>
              <a:t/>
            </a:r>
            <a:endParaRPr strike="noStrike" u="none" b="1" cap="none" baseline="0" sz="2666" i="0">
              <a:solidFill>
                <a:srgbClr val="000000"/>
              </a:solidFill>
              <a:latin typeface="Arial"/>
              <a:ea typeface="Arial"/>
              <a:cs typeface="Arial"/>
              <a:sym typeface="Arial"/>
              <a:rtl val="0"/>
            </a:endParaRPr>
          </a:p>
        </p:txBody>
      </p:sp>
      <p:sp>
        <p:nvSpPr>
          <p:cNvPr id="43" name="Shape 43"/>
          <p:cNvSpPr txBox="1"/>
          <p:nvPr>
            <p:ph idx="3" type="body"/>
          </p:nvPr>
        </p:nvSpPr>
        <p:spPr>
          <a:xfrm>
            <a:off y="2031975" x="7409175"/>
            <a:ext cy="1757850" cx="2170824"/>
          </a:xfrm>
          <a:prstGeom prst="rect">
            <a:avLst/>
          </a:prstGeom>
          <a:noFill/>
          <a:ln>
            <a:noFill/>
          </a:ln>
        </p:spPr>
        <p:txBody>
          <a:bodyPr bIns="38100" rIns="38100" lIns="38100" tIns="38100" anchor="t"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1" cap="none" baseline="0" sz="2666" lang="en-US" i="0">
                <a:solidFill>
                  <a:srgbClr val="000000"/>
                </a:solidFill>
                <a:latin typeface="Arial"/>
                <a:ea typeface="Arial"/>
                <a:cs typeface="Arial"/>
                <a:sym typeface="Arial"/>
                <a:rtl val="0"/>
              </a:rPr>
              <a:t>Blue Light</a:t>
            </a:r>
          </a:p>
          <a:p>
            <a:pPr algn="l" rtl="0" lvl="0" marR="0" indent="0" marL="0">
              <a:lnSpc>
                <a:spcPct val="100000"/>
              </a:lnSpc>
              <a:spcBef>
                <a:spcPts val="0"/>
              </a:spcBef>
              <a:spcAft>
                <a:spcPts val="0"/>
              </a:spcAft>
              <a:buClr>
                <a:srgbClr val="000000"/>
              </a:buClr>
              <a:buFont typeface="Arial"/>
              <a:buNone/>
            </a:pPr>
            <a:r>
              <a:t/>
            </a:r>
            <a:endParaRPr strike="noStrike" u="none" b="1"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Font typeface="Arial"/>
              <a:buNone/>
            </a:pPr>
            <a:r>
              <a:t/>
            </a:r>
            <a:endParaRPr strike="noStrike" u="none" b="1"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Font typeface="Arial"/>
              <a:buNone/>
            </a:pPr>
            <a:r>
              <a:t/>
            </a:r>
            <a:endParaRPr strike="noStrike" u="none" b="1" cap="none" baseline="0" sz="2666" i="0">
              <a:solidFill>
                <a:srgbClr val="000000"/>
              </a:solidFill>
              <a:latin typeface="Arial"/>
              <a:ea typeface="Arial"/>
              <a:cs typeface="Arial"/>
              <a:sym typeface="Arial"/>
              <a:rtl val="0"/>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type="title"/>
          </p:nvPr>
        </p:nvSpPr>
        <p:spPr>
          <a:xfrm>
            <a:off y="304800" x="304800"/>
            <a:ext cy="990598" cx="96265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4266" lang="en-US" i="0">
                <a:solidFill>
                  <a:srgbClr val="000000"/>
                </a:solidFill>
                <a:latin typeface="Arial"/>
                <a:ea typeface="Arial"/>
                <a:cs typeface="Arial"/>
                <a:sym typeface="Arial"/>
                <a:rtl val="0"/>
              </a:rPr>
              <a:t>RGB</a:t>
            </a:r>
          </a:p>
        </p:txBody>
      </p:sp>
      <p:sp>
        <p:nvSpPr>
          <p:cNvPr id="49" name="Shape 49"/>
          <p:cNvSpPr txBox="1"/>
          <p:nvPr>
            <p:ph idx="1" type="body"/>
          </p:nvPr>
        </p:nvSpPr>
        <p:spPr>
          <a:xfrm>
            <a:off y="1825225" x="293450"/>
            <a:ext cy="5167773" cx="3471475"/>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The RGB color model is an </a:t>
            </a:r>
            <a:r>
              <a:rPr strike="noStrike" u="none" b="1" cap="none" baseline="0" sz="2666" lang="en-US" i="1">
                <a:solidFill>
                  <a:srgbClr val="000000"/>
                </a:solidFill>
                <a:latin typeface="Arial"/>
                <a:ea typeface="Arial"/>
                <a:cs typeface="Arial"/>
                <a:sym typeface="Arial"/>
                <a:rtl val="0"/>
              </a:rPr>
              <a:t>additive</a:t>
            </a:r>
            <a:r>
              <a:rPr strike="noStrike" u="none" b="0" cap="none" baseline="0" sz="2666" lang="en-US" i="0">
                <a:solidFill>
                  <a:srgbClr val="000000"/>
                </a:solidFill>
                <a:latin typeface="Arial"/>
                <a:ea typeface="Arial"/>
                <a:cs typeface="Arial"/>
                <a:sym typeface="Arial"/>
                <a:rtl val="0"/>
              </a:rPr>
              <a:t> color model</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Adding different amounts of </a:t>
            </a:r>
            <a:r>
              <a:rPr strike="noStrike" u="none" b="1" cap="none" baseline="0" sz="2666" lang="en-US" i="0">
                <a:solidFill>
                  <a:srgbClr val="000000"/>
                </a:solidFill>
                <a:latin typeface="Arial"/>
                <a:ea typeface="Arial"/>
                <a:cs typeface="Arial"/>
                <a:sym typeface="Arial"/>
                <a:rtl val="0"/>
              </a:rPr>
              <a:t>Red</a:t>
            </a:r>
            <a:r>
              <a:rPr strike="noStrike" u="none" b="0" cap="none" baseline="0" sz="2666" lang="en-US" i="0">
                <a:solidFill>
                  <a:srgbClr val="000000"/>
                </a:solidFill>
                <a:latin typeface="Arial"/>
                <a:ea typeface="Arial"/>
                <a:cs typeface="Arial"/>
                <a:sym typeface="Arial"/>
                <a:rtl val="0"/>
              </a:rPr>
              <a:t>, </a:t>
            </a:r>
            <a:r>
              <a:rPr strike="noStrike" u="none" b="1" cap="none" baseline="0" sz="2666" lang="en-US" i="0">
                <a:solidFill>
                  <a:srgbClr val="000000"/>
                </a:solidFill>
                <a:latin typeface="Arial"/>
                <a:ea typeface="Arial"/>
                <a:cs typeface="Arial"/>
                <a:sym typeface="Arial"/>
                <a:rtl val="0"/>
              </a:rPr>
              <a:t>Green</a:t>
            </a:r>
            <a:r>
              <a:rPr strike="noStrike" u="none" b="0" cap="none" baseline="0" sz="2666" lang="en-US" i="0">
                <a:solidFill>
                  <a:srgbClr val="000000"/>
                </a:solidFill>
                <a:latin typeface="Arial"/>
                <a:ea typeface="Arial"/>
                <a:cs typeface="Arial"/>
                <a:sym typeface="Arial"/>
                <a:rtl val="0"/>
              </a:rPr>
              <a:t> or </a:t>
            </a:r>
            <a:r>
              <a:rPr strike="noStrike" u="none" b="1" cap="none" baseline="0" sz="2666" lang="en-US" i="0">
                <a:solidFill>
                  <a:srgbClr val="000000"/>
                </a:solidFill>
                <a:latin typeface="Arial"/>
                <a:ea typeface="Arial"/>
                <a:cs typeface="Arial"/>
                <a:sym typeface="Arial"/>
                <a:rtl val="0"/>
              </a:rPr>
              <a:t>Blue</a:t>
            </a:r>
            <a:r>
              <a:rPr strike="noStrike" u="none" b="0" cap="none" baseline="0" sz="2666" lang="en-US" i="0">
                <a:solidFill>
                  <a:srgbClr val="000000"/>
                </a:solidFill>
                <a:latin typeface="Arial"/>
                <a:ea typeface="Arial"/>
                <a:cs typeface="Arial"/>
                <a:sym typeface="Arial"/>
                <a:rtl val="0"/>
              </a:rPr>
              <a:t> light allows you to produce any visible colors</a:t>
            </a:r>
          </a:p>
        </p:txBody>
      </p:sp>
      <p:sp>
        <p:nvSpPr>
          <p:cNvPr id="50" name="Shape 50"/>
          <p:cNvSpPr/>
          <p:nvPr/>
        </p:nvSpPr>
        <p:spPr>
          <a:xfrm>
            <a:off y="1625600" x="4267200"/>
            <a:ext cy="5255625" cx="5255625"/>
          </a:xfrm>
          <a:prstGeom prst="rect">
            <a:avLst/>
          </a:prstGeom>
          <a:blipFill rotWithShape="1">
            <a:blip r:embed="rId3">
              <a:alphaModFix/>
            </a:blip>
            <a:stretch>
              <a:fillRect t="0" b="0" r="0" l="0"/>
            </a:stretch>
          </a:blipFill>
          <a:ln>
            <a:noFill/>
          </a:ln>
        </p:spPr>
        <p:txBody>
          <a:bodyPr bIns="91425" rIns="91425" lIns="91425" tIns="91425" anchor="ctr" anchorCtr="0">
            <a:noAutofit/>
          </a:bodyPr>
          <a:lstStyle/>
          <a:p>
            <a:pPr>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title"/>
          </p:nvPr>
        </p:nvSpPr>
        <p:spPr>
          <a:xfrm>
            <a:off y="304800" x="304800"/>
            <a:ext cy="990598" cx="96265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4266" lang="en-US" i="0">
                <a:solidFill>
                  <a:srgbClr val="000000"/>
                </a:solidFill>
                <a:latin typeface="Arial"/>
                <a:ea typeface="Arial"/>
                <a:cs typeface="Arial"/>
                <a:sym typeface="Arial"/>
                <a:rtl val="0"/>
              </a:rPr>
              <a:t>Color-Depth</a:t>
            </a:r>
          </a:p>
        </p:txBody>
      </p:sp>
      <p:sp>
        <p:nvSpPr>
          <p:cNvPr id="56" name="Shape 56"/>
          <p:cNvSpPr txBox="1"/>
          <p:nvPr>
            <p:ph idx="1" type="body"/>
          </p:nvPr>
        </p:nvSpPr>
        <p:spPr>
          <a:xfrm>
            <a:off y="1815925" x="317425"/>
            <a:ext cy="3918998" cx="9361850"/>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2400" lang="en-US" i="0">
                <a:solidFill>
                  <a:srgbClr val="000000"/>
                </a:solidFill>
                <a:latin typeface="Arial"/>
                <a:ea typeface="Arial"/>
                <a:cs typeface="Arial"/>
                <a:sym typeface="Arial"/>
                <a:rtl val="0"/>
              </a:rPr>
              <a:t>RGB colors are stored as a bit-strings</a:t>
            </a:r>
          </a:p>
          <a:p>
            <a:pPr algn="l" rtl="0" lvl="0" marR="0" indent="0" marL="0">
              <a:lnSpc>
                <a:spcPct val="100000"/>
              </a:lnSpc>
              <a:spcBef>
                <a:spcPts val="0"/>
              </a:spcBef>
              <a:spcAft>
                <a:spcPts val="0"/>
              </a:spcAft>
              <a:buClr>
                <a:srgbClr val="000000"/>
              </a:buClr>
              <a:buFont typeface="Arial"/>
              <a:buNone/>
            </a:pPr>
            <a:r>
              <a:t/>
            </a:r>
            <a:endParaRPr strike="noStrike" u="none" b="0" cap="none" baseline="0" sz="2400"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0" cap="none" baseline="0" sz="2400" lang="en-US" i="0">
                <a:solidFill>
                  <a:srgbClr val="000000"/>
                </a:solidFill>
                <a:latin typeface="Arial"/>
                <a:ea typeface="Arial"/>
                <a:cs typeface="Arial"/>
                <a:sym typeface="Arial"/>
                <a:rtl val="0"/>
              </a:rPr>
              <a:t>Each bit-string has 3 bytes for red, green and blue</a:t>
            </a:r>
          </a:p>
          <a:p>
            <a:pPr algn="l" rtl="0" lvl="0" marR="0" indent="0" marL="0">
              <a:lnSpc>
                <a:spcPct val="100000"/>
              </a:lnSpc>
              <a:spcBef>
                <a:spcPts val="0"/>
              </a:spcBef>
              <a:spcAft>
                <a:spcPts val="0"/>
              </a:spcAft>
              <a:buClr>
                <a:srgbClr val="000000"/>
              </a:buClr>
              <a:buFont typeface="Arial"/>
              <a:buNone/>
            </a:pPr>
            <a:r>
              <a:t/>
            </a:r>
            <a:endParaRPr strike="noStrike" u="none" b="0" cap="none" baseline="0" sz="2400"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0" cap="none" baseline="0" sz="2400" lang="en-US" i="0">
                <a:solidFill>
                  <a:srgbClr val="000000"/>
                </a:solidFill>
                <a:latin typeface="Arial"/>
                <a:ea typeface="Arial"/>
                <a:cs typeface="Arial"/>
                <a:sym typeface="Arial"/>
                <a:rtl val="0"/>
              </a:rPr>
              <a:t>So, usually, the color-depth on a computer is 24 bits.</a:t>
            </a:r>
          </a:p>
          <a:p>
            <a:pPr algn="l" rtl="0" lvl="0" marR="0" indent="0" marL="0">
              <a:lnSpc>
                <a:spcPct val="100000"/>
              </a:lnSpc>
              <a:spcBef>
                <a:spcPts val="0"/>
              </a:spcBef>
              <a:spcAft>
                <a:spcPts val="0"/>
              </a:spcAft>
              <a:buClr>
                <a:srgbClr val="000000"/>
              </a:buClr>
              <a:buFont typeface="Arial"/>
              <a:buNone/>
            </a:pPr>
            <a:r>
              <a:t/>
            </a:r>
            <a:endParaRPr strike="noStrike" u="none" b="0" cap="none" baseline="0" sz="2400"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0" cap="none" baseline="0" sz="2400" lang="en-US" i="0">
                <a:solidFill>
                  <a:srgbClr val="000000"/>
                </a:solidFill>
                <a:latin typeface="Arial"/>
                <a:ea typeface="Arial"/>
                <a:cs typeface="Arial"/>
                <a:sym typeface="Arial"/>
                <a:rtl val="0"/>
              </a:rPr>
              <a:t>There are 256 possible bitstrings associated with a byte, so R,G, and B each have 256 different possible values</a:t>
            </a:r>
          </a:p>
          <a:p>
            <a:pPr algn="l" rtl="0" lvl="0" marR="0" indent="0" marL="0">
              <a:lnSpc>
                <a:spcPct val="100000"/>
              </a:lnSpc>
              <a:spcBef>
                <a:spcPts val="0"/>
              </a:spcBef>
              <a:spcAft>
                <a:spcPts val="0"/>
              </a:spcAft>
              <a:buClr>
                <a:srgbClr val="000000"/>
              </a:buClr>
              <a:buFont typeface="Arial"/>
              <a:buNone/>
            </a:pPr>
            <a:r>
              <a:t/>
            </a:r>
            <a:endParaRPr strike="noStrike" u="none" b="0" cap="none" baseline="0" sz="2400" i="0">
              <a:solidFill>
                <a:srgbClr val="000000"/>
              </a:solidFill>
              <a:latin typeface="Arial"/>
              <a:ea typeface="Arial"/>
              <a:cs typeface="Arial"/>
              <a:sym typeface="Arial"/>
              <a:rtl val="0"/>
            </a:endParaRPr>
          </a:p>
        </p:txBody>
      </p:sp>
      <p:grpSp>
        <p:nvGrpSpPr>
          <p:cNvPr id="57" name="Shape 57"/>
          <p:cNvGrpSpPr/>
          <p:nvPr/>
        </p:nvGrpSpPr>
        <p:grpSpPr>
          <a:xfrm>
            <a:off y="5389542" x="-490366"/>
            <a:ext cy="628585" cx="11175479"/>
            <a:chOff y="1672456" x="-381000"/>
            <a:chExt cy="471447" cx="8381616"/>
          </a:xfrm>
        </p:grpSpPr>
        <p:grpSp>
          <p:nvGrpSpPr>
            <p:cNvPr id="58" name="Shape 58"/>
            <p:cNvGrpSpPr/>
            <p:nvPr/>
          </p:nvGrpSpPr>
          <p:grpSpPr>
            <a:xfrm>
              <a:off y="1753744" x="148710"/>
              <a:ext cy="316249" cx="7321362"/>
              <a:chOff y="2510401" x="225292"/>
              <a:chExt cy="316249" cx="7321362"/>
            </a:xfrm>
          </p:grpSpPr>
          <p:grpSp>
            <p:nvGrpSpPr>
              <p:cNvPr id="59" name="Shape 59"/>
              <p:cNvGrpSpPr/>
              <p:nvPr/>
            </p:nvGrpSpPr>
            <p:grpSpPr>
              <a:xfrm>
                <a:off y="2513708" x="5102855"/>
                <a:ext cy="312941" cx="2443799"/>
                <a:chOff y="1062346" x="151127"/>
                <a:chExt cy="312941" cx="2443799"/>
              </a:xfrm>
            </p:grpSpPr>
            <p:sp>
              <p:nvSpPr>
                <p:cNvPr id="60" name="Shape 60"/>
                <p:cNvSpPr/>
                <p:nvPr/>
              </p:nvSpPr>
              <p:spPr>
                <a:xfrm>
                  <a:off y="1063237" x="151127"/>
                  <a:ext cy="308399" cx="2443799"/>
                </a:xfrm>
                <a:prstGeom prst="rect">
                  <a:avLst/>
                </a:prstGeom>
                <a:solidFill>
                  <a:srgbClr val="0000FF"/>
                </a:solidFill>
                <a:ln w="19050" cap="flat">
                  <a:solidFill>
                    <a:srgbClr val="073763"/>
                  </a:solidFill>
                  <a:prstDash val="solid"/>
                  <a:round/>
                  <a:headEnd w="med" len="med" type="none"/>
                  <a:tailEnd w="med" len="med" type="none"/>
                </a:ln>
              </p:spPr>
              <p:txBody>
                <a:bodyPr bIns="91425" rIns="91425" lIns="91425" tIns="91425" anchor="ctr" anchorCtr="0">
                  <a:noAutofit/>
                </a:bodyPr>
                <a:lstStyle/>
                <a:p>
                  <a:pPr algn="l" rtl="0" lvl="0" marR="0" indent="0" marL="0">
                    <a:lnSpc>
                      <a:spcPct val="100000"/>
                    </a:lnSpc>
                    <a:spcBef>
                      <a:spcPts val="0"/>
                    </a:spcBef>
                    <a:spcAft>
                      <a:spcPts val="0"/>
                    </a:spcAft>
                    <a:buClr>
                      <a:srgbClr val="000000"/>
                    </a:buClr>
                    <a:buFont typeface="Arial"/>
                    <a:buNone/>
                  </a:pPr>
                  <a:r>
                    <a:t/>
                  </a:r>
                  <a:endParaRPr strike="noStrike" u="none" b="0" cap="none" baseline="0" sz="1400" i="0">
                    <a:solidFill>
                      <a:srgbClr val="000000"/>
                    </a:solidFill>
                    <a:latin typeface="Arial"/>
                    <a:ea typeface="Arial"/>
                    <a:cs typeface="Arial"/>
                    <a:sym typeface="Arial"/>
                    <a:rtl val="0"/>
                  </a:endParaRPr>
                </a:p>
              </p:txBody>
            </p:sp>
            <p:cxnSp>
              <p:nvCxnSpPr>
                <p:cNvPr id="61" name="Shape 61"/>
                <p:cNvCxnSpPr>
                  <a:stCxn id="62" idx="0"/>
                  <a:endCxn id="62" idx="0"/>
                </p:cNvCxnSpPr>
                <p:nvPr/>
              </p:nvCxnSpPr>
              <p:spPr>
                <a:xfrm>
                  <a:off y="1065019" x="456435"/>
                  <a:ext cy="304800" cx="0"/>
                </a:xfrm>
                <a:prstGeom prst="straightConnector1">
                  <a:avLst/>
                </a:prstGeom>
                <a:noFill/>
                <a:ln w="19050" cap="flat">
                  <a:solidFill>
                    <a:srgbClr val="073763"/>
                  </a:solidFill>
                  <a:prstDash val="solid"/>
                  <a:round/>
                  <a:headEnd w="med" len="med" type="none"/>
                  <a:tailEnd w="med" len="med" type="none"/>
                </a:ln>
              </p:spPr>
            </p:cxnSp>
            <p:cxnSp>
              <p:nvCxnSpPr>
                <p:cNvPr id="63" name="Shape 63"/>
                <p:cNvCxnSpPr>
                  <a:stCxn id="62" idx="0"/>
                  <a:endCxn id="62" idx="0"/>
                </p:cNvCxnSpPr>
                <p:nvPr/>
              </p:nvCxnSpPr>
              <p:spPr>
                <a:xfrm>
                  <a:off y="1062983" x="759710"/>
                  <a:ext cy="304800" cx="0"/>
                </a:xfrm>
                <a:prstGeom prst="straightConnector1">
                  <a:avLst/>
                </a:prstGeom>
                <a:noFill/>
                <a:ln w="19050" cap="flat">
                  <a:solidFill>
                    <a:srgbClr val="073763"/>
                  </a:solidFill>
                  <a:prstDash val="solid"/>
                  <a:round/>
                  <a:headEnd w="med" len="med" type="none"/>
                  <a:tailEnd w="med" len="med" type="none"/>
                </a:ln>
              </p:spPr>
            </p:cxnSp>
            <p:cxnSp>
              <p:nvCxnSpPr>
                <p:cNvPr id="64" name="Shape 64"/>
                <p:cNvCxnSpPr>
                  <a:stCxn id="62" idx="0"/>
                  <a:endCxn id="62" idx="0"/>
                </p:cNvCxnSpPr>
                <p:nvPr/>
              </p:nvCxnSpPr>
              <p:spPr>
                <a:xfrm>
                  <a:off y="1070488" x="1062983"/>
                  <a:ext cy="304800" cx="0"/>
                </a:xfrm>
                <a:prstGeom prst="straightConnector1">
                  <a:avLst/>
                </a:prstGeom>
                <a:noFill/>
                <a:ln w="19050" cap="flat">
                  <a:solidFill>
                    <a:srgbClr val="073763"/>
                  </a:solidFill>
                  <a:prstDash val="solid"/>
                  <a:round/>
                  <a:headEnd w="med" len="med" type="none"/>
                  <a:tailEnd w="med" len="med" type="none"/>
                </a:ln>
              </p:spPr>
            </p:cxnSp>
            <p:cxnSp>
              <p:nvCxnSpPr>
                <p:cNvPr id="65" name="Shape 65"/>
                <p:cNvCxnSpPr>
                  <a:stCxn id="62" idx="0"/>
                  <a:endCxn id="62" idx="0"/>
                </p:cNvCxnSpPr>
                <p:nvPr/>
              </p:nvCxnSpPr>
              <p:spPr>
                <a:xfrm>
                  <a:off y="1068453" x="1375288"/>
                  <a:ext cy="304800" cx="0"/>
                </a:xfrm>
                <a:prstGeom prst="straightConnector1">
                  <a:avLst/>
                </a:prstGeom>
                <a:noFill/>
                <a:ln w="19050" cap="flat">
                  <a:solidFill>
                    <a:srgbClr val="073763"/>
                  </a:solidFill>
                  <a:prstDash val="solid"/>
                  <a:round/>
                  <a:headEnd w="med" len="med" type="none"/>
                  <a:tailEnd w="med" len="med" type="none"/>
                </a:ln>
              </p:spPr>
            </p:cxnSp>
            <p:cxnSp>
              <p:nvCxnSpPr>
                <p:cNvPr id="66" name="Shape 66"/>
                <p:cNvCxnSpPr>
                  <a:stCxn id="62" idx="0"/>
                  <a:endCxn id="62" idx="0"/>
                </p:cNvCxnSpPr>
                <p:nvPr/>
              </p:nvCxnSpPr>
              <p:spPr>
                <a:xfrm>
                  <a:off y="1066417" x="1677543"/>
                  <a:ext cy="304800" cx="0"/>
                </a:xfrm>
                <a:prstGeom prst="straightConnector1">
                  <a:avLst/>
                </a:prstGeom>
                <a:noFill/>
                <a:ln w="19050" cap="flat">
                  <a:solidFill>
                    <a:srgbClr val="073763"/>
                  </a:solidFill>
                  <a:prstDash val="solid"/>
                  <a:round/>
                  <a:headEnd w="med" len="med" type="none"/>
                  <a:tailEnd w="med" len="med" type="none"/>
                </a:ln>
              </p:spPr>
            </p:cxnSp>
            <p:cxnSp>
              <p:nvCxnSpPr>
                <p:cNvPr id="67" name="Shape 67"/>
                <p:cNvCxnSpPr>
                  <a:stCxn id="62" idx="0"/>
                  <a:endCxn id="62" idx="0"/>
                </p:cNvCxnSpPr>
                <p:nvPr/>
              </p:nvCxnSpPr>
              <p:spPr>
                <a:xfrm>
                  <a:off y="1064383" x="1979291"/>
                  <a:ext cy="304800" cx="0"/>
                </a:xfrm>
                <a:prstGeom prst="straightConnector1">
                  <a:avLst/>
                </a:prstGeom>
                <a:noFill/>
                <a:ln w="19050" cap="flat">
                  <a:solidFill>
                    <a:srgbClr val="073763"/>
                  </a:solidFill>
                  <a:prstDash val="solid"/>
                  <a:round/>
                  <a:headEnd w="med" len="med" type="none"/>
                  <a:tailEnd w="med" len="med" type="none"/>
                </a:ln>
              </p:spPr>
            </p:cxnSp>
            <p:cxnSp>
              <p:nvCxnSpPr>
                <p:cNvPr id="68" name="Shape 68"/>
                <p:cNvCxnSpPr>
                  <a:stCxn id="62" idx="0"/>
                  <a:endCxn id="62" idx="0"/>
                </p:cNvCxnSpPr>
                <p:nvPr/>
              </p:nvCxnSpPr>
              <p:spPr>
                <a:xfrm>
                  <a:off y="1062346" x="2290069"/>
                  <a:ext cy="304800" cx="0"/>
                </a:xfrm>
                <a:prstGeom prst="straightConnector1">
                  <a:avLst/>
                </a:prstGeom>
                <a:noFill/>
                <a:ln w="19050" cap="flat">
                  <a:solidFill>
                    <a:srgbClr val="073763"/>
                  </a:solidFill>
                  <a:prstDash val="solid"/>
                  <a:round/>
                  <a:headEnd w="med" len="med" type="none"/>
                  <a:tailEnd w="med" len="med" type="none"/>
                </a:ln>
              </p:spPr>
            </p:cxnSp>
          </p:grpSp>
          <p:grpSp>
            <p:nvGrpSpPr>
              <p:cNvPr id="69" name="Shape 69"/>
              <p:cNvGrpSpPr/>
              <p:nvPr/>
            </p:nvGrpSpPr>
            <p:grpSpPr>
              <a:xfrm>
                <a:off y="2510401" x="2663310"/>
                <a:ext cy="312941" cx="2443799"/>
                <a:chOff y="1679198" x="378963"/>
                <a:chExt cy="312941" cx="2443799"/>
              </a:xfrm>
            </p:grpSpPr>
            <p:sp>
              <p:nvSpPr>
                <p:cNvPr id="70" name="Shape 70"/>
                <p:cNvSpPr/>
                <p:nvPr/>
              </p:nvSpPr>
              <p:spPr>
                <a:xfrm>
                  <a:off y="1680089" x="378963"/>
                  <a:ext cy="308399" cx="2443799"/>
                </a:xfrm>
                <a:prstGeom prst="rect">
                  <a:avLst/>
                </a:prstGeom>
                <a:solidFill>
                  <a:srgbClr val="00FF00"/>
                </a:solidFill>
                <a:ln w="19050" cap="flat">
                  <a:solidFill>
                    <a:srgbClr val="073763"/>
                  </a:solidFill>
                  <a:prstDash val="solid"/>
                  <a:round/>
                  <a:headEnd w="med" len="med" type="none"/>
                  <a:tailEnd w="med" len="med" type="none"/>
                </a:ln>
              </p:spPr>
              <p:txBody>
                <a:bodyPr bIns="91425" rIns="91425" lIns="91425" tIns="91425" anchor="ctr" anchorCtr="0">
                  <a:noAutofit/>
                </a:bodyPr>
                <a:lstStyle/>
                <a:p>
                  <a:pPr algn="l" rtl="0" lvl="0" marR="0" indent="0" marL="0">
                    <a:lnSpc>
                      <a:spcPct val="100000"/>
                    </a:lnSpc>
                    <a:spcBef>
                      <a:spcPts val="0"/>
                    </a:spcBef>
                    <a:spcAft>
                      <a:spcPts val="0"/>
                    </a:spcAft>
                    <a:buClr>
                      <a:srgbClr val="000000"/>
                    </a:buClr>
                    <a:buFont typeface="Arial"/>
                    <a:buNone/>
                  </a:pPr>
                  <a:r>
                    <a:t/>
                  </a:r>
                  <a:endParaRPr strike="noStrike" u="none" b="0" cap="none" baseline="0" sz="1400" i="0">
                    <a:solidFill>
                      <a:srgbClr val="000000"/>
                    </a:solidFill>
                    <a:latin typeface="Arial"/>
                    <a:ea typeface="Arial"/>
                    <a:cs typeface="Arial"/>
                    <a:sym typeface="Arial"/>
                    <a:rtl val="0"/>
                  </a:endParaRPr>
                </a:p>
              </p:txBody>
            </p:sp>
            <p:cxnSp>
              <p:nvCxnSpPr>
                <p:cNvPr id="71" name="Shape 71"/>
                <p:cNvCxnSpPr>
                  <a:stCxn id="62" idx="0"/>
                  <a:endCxn id="62" idx="0"/>
                </p:cNvCxnSpPr>
                <p:nvPr/>
              </p:nvCxnSpPr>
              <p:spPr>
                <a:xfrm>
                  <a:off y="1681869" x="684272"/>
                  <a:ext cy="304800" cx="0"/>
                </a:xfrm>
                <a:prstGeom prst="straightConnector1">
                  <a:avLst/>
                </a:prstGeom>
                <a:noFill/>
                <a:ln w="19050" cap="flat">
                  <a:solidFill>
                    <a:srgbClr val="073763"/>
                  </a:solidFill>
                  <a:prstDash val="solid"/>
                  <a:round/>
                  <a:headEnd w="med" len="med" type="none"/>
                  <a:tailEnd w="med" len="med" type="none"/>
                </a:ln>
              </p:spPr>
            </p:cxnSp>
            <p:cxnSp>
              <p:nvCxnSpPr>
                <p:cNvPr id="72" name="Shape 72"/>
                <p:cNvCxnSpPr>
                  <a:stCxn id="62" idx="0"/>
                  <a:endCxn id="62" idx="0"/>
                </p:cNvCxnSpPr>
                <p:nvPr/>
              </p:nvCxnSpPr>
              <p:spPr>
                <a:xfrm>
                  <a:off y="1679833" x="987545"/>
                  <a:ext cy="304800" cx="0"/>
                </a:xfrm>
                <a:prstGeom prst="straightConnector1">
                  <a:avLst/>
                </a:prstGeom>
                <a:noFill/>
                <a:ln w="19050" cap="flat">
                  <a:solidFill>
                    <a:srgbClr val="073763"/>
                  </a:solidFill>
                  <a:prstDash val="solid"/>
                  <a:round/>
                  <a:headEnd w="med" len="med" type="none"/>
                  <a:tailEnd w="med" len="med" type="none"/>
                </a:ln>
              </p:spPr>
            </p:cxnSp>
            <p:cxnSp>
              <p:nvCxnSpPr>
                <p:cNvPr id="73" name="Shape 73"/>
                <p:cNvCxnSpPr>
                  <a:stCxn id="62" idx="0"/>
                  <a:endCxn id="62" idx="0"/>
                </p:cNvCxnSpPr>
                <p:nvPr/>
              </p:nvCxnSpPr>
              <p:spPr>
                <a:xfrm>
                  <a:off y="1687340" x="1290820"/>
                  <a:ext cy="304800" cx="0"/>
                </a:xfrm>
                <a:prstGeom prst="straightConnector1">
                  <a:avLst/>
                </a:prstGeom>
                <a:noFill/>
                <a:ln w="19050" cap="flat">
                  <a:solidFill>
                    <a:srgbClr val="073763"/>
                  </a:solidFill>
                  <a:prstDash val="solid"/>
                  <a:round/>
                  <a:headEnd w="med" len="med" type="none"/>
                  <a:tailEnd w="med" len="med" type="none"/>
                </a:ln>
              </p:spPr>
            </p:cxnSp>
            <p:cxnSp>
              <p:nvCxnSpPr>
                <p:cNvPr id="74" name="Shape 74"/>
                <p:cNvCxnSpPr>
                  <a:stCxn id="62" idx="0"/>
                  <a:endCxn id="62" idx="0"/>
                </p:cNvCxnSpPr>
                <p:nvPr/>
              </p:nvCxnSpPr>
              <p:spPr>
                <a:xfrm>
                  <a:off y="1685303" x="1603125"/>
                  <a:ext cy="304800" cx="0"/>
                </a:xfrm>
                <a:prstGeom prst="straightConnector1">
                  <a:avLst/>
                </a:prstGeom>
                <a:noFill/>
                <a:ln w="19050" cap="flat">
                  <a:solidFill>
                    <a:srgbClr val="073763"/>
                  </a:solidFill>
                  <a:prstDash val="solid"/>
                  <a:round/>
                  <a:headEnd w="med" len="med" type="none"/>
                  <a:tailEnd w="med" len="med" type="none"/>
                </a:ln>
              </p:spPr>
            </p:cxnSp>
            <p:cxnSp>
              <p:nvCxnSpPr>
                <p:cNvPr id="75" name="Shape 75"/>
                <p:cNvCxnSpPr>
                  <a:stCxn id="62" idx="0"/>
                  <a:endCxn id="62" idx="0"/>
                </p:cNvCxnSpPr>
                <p:nvPr/>
              </p:nvCxnSpPr>
              <p:spPr>
                <a:xfrm>
                  <a:off y="1683268" x="1905381"/>
                  <a:ext cy="304800" cx="0"/>
                </a:xfrm>
                <a:prstGeom prst="straightConnector1">
                  <a:avLst/>
                </a:prstGeom>
                <a:noFill/>
                <a:ln w="19050" cap="flat">
                  <a:solidFill>
                    <a:srgbClr val="073763"/>
                  </a:solidFill>
                  <a:prstDash val="solid"/>
                  <a:round/>
                  <a:headEnd w="med" len="med" type="none"/>
                  <a:tailEnd w="med" len="med" type="none"/>
                </a:ln>
              </p:spPr>
            </p:cxnSp>
            <p:cxnSp>
              <p:nvCxnSpPr>
                <p:cNvPr id="76" name="Shape 76"/>
                <p:cNvCxnSpPr>
                  <a:stCxn id="62" idx="0"/>
                  <a:endCxn id="62" idx="0"/>
                </p:cNvCxnSpPr>
                <p:nvPr/>
              </p:nvCxnSpPr>
              <p:spPr>
                <a:xfrm>
                  <a:off y="1681233" x="2207127"/>
                  <a:ext cy="304800" cx="0"/>
                </a:xfrm>
                <a:prstGeom prst="straightConnector1">
                  <a:avLst/>
                </a:prstGeom>
                <a:noFill/>
                <a:ln w="19050" cap="flat">
                  <a:solidFill>
                    <a:srgbClr val="073763"/>
                  </a:solidFill>
                  <a:prstDash val="solid"/>
                  <a:round/>
                  <a:headEnd w="med" len="med" type="none"/>
                  <a:tailEnd w="med" len="med" type="none"/>
                </a:ln>
              </p:spPr>
            </p:cxnSp>
            <p:cxnSp>
              <p:nvCxnSpPr>
                <p:cNvPr id="77" name="Shape 77"/>
                <p:cNvCxnSpPr>
                  <a:stCxn id="62" idx="0"/>
                  <a:endCxn id="62" idx="0"/>
                </p:cNvCxnSpPr>
                <p:nvPr/>
              </p:nvCxnSpPr>
              <p:spPr>
                <a:xfrm>
                  <a:off y="1679198" x="2517907"/>
                  <a:ext cy="304800" cx="0"/>
                </a:xfrm>
                <a:prstGeom prst="straightConnector1">
                  <a:avLst/>
                </a:prstGeom>
                <a:noFill/>
                <a:ln w="19050" cap="flat">
                  <a:solidFill>
                    <a:srgbClr val="073763"/>
                  </a:solidFill>
                  <a:prstDash val="solid"/>
                  <a:round/>
                  <a:headEnd w="med" len="med" type="none"/>
                  <a:tailEnd w="med" len="med" type="none"/>
                </a:ln>
              </p:spPr>
            </p:cxnSp>
          </p:grpSp>
          <p:grpSp>
            <p:nvGrpSpPr>
              <p:cNvPr id="78" name="Shape 78"/>
              <p:cNvGrpSpPr/>
              <p:nvPr/>
            </p:nvGrpSpPr>
            <p:grpSpPr>
              <a:xfrm>
                <a:off y="2512945" x="225292"/>
                <a:ext cy="312941" cx="2443799"/>
                <a:chOff y="2517143" x="607310"/>
                <a:chExt cy="312941" cx="2443799"/>
              </a:xfrm>
            </p:grpSpPr>
            <p:sp>
              <p:nvSpPr>
                <p:cNvPr id="79" name="Shape 79"/>
                <p:cNvSpPr/>
                <p:nvPr/>
              </p:nvSpPr>
              <p:spPr>
                <a:xfrm>
                  <a:off y="2518033" x="607310"/>
                  <a:ext cy="308399" cx="2443799"/>
                </a:xfrm>
                <a:prstGeom prst="rect">
                  <a:avLst/>
                </a:prstGeom>
                <a:solidFill>
                  <a:srgbClr val="FF0000"/>
                </a:solidFill>
                <a:ln w="19050" cap="flat">
                  <a:solidFill>
                    <a:srgbClr val="073763"/>
                  </a:solidFill>
                  <a:prstDash val="solid"/>
                  <a:round/>
                  <a:headEnd w="med" len="med" type="none"/>
                  <a:tailEnd w="med" len="med" type="none"/>
                </a:ln>
              </p:spPr>
              <p:txBody>
                <a:bodyPr bIns="91425" rIns="91425" lIns="91425" tIns="91425" anchor="ctr" anchorCtr="0">
                  <a:noAutofit/>
                </a:bodyPr>
                <a:lstStyle/>
                <a:p>
                  <a:pPr algn="l" rtl="0" lvl="0" marR="0" indent="0" marL="0">
                    <a:lnSpc>
                      <a:spcPct val="100000"/>
                    </a:lnSpc>
                    <a:spcBef>
                      <a:spcPts val="0"/>
                    </a:spcBef>
                    <a:spcAft>
                      <a:spcPts val="0"/>
                    </a:spcAft>
                    <a:buClr>
                      <a:srgbClr val="000000"/>
                    </a:buClr>
                    <a:buFont typeface="Arial"/>
                    <a:buNone/>
                  </a:pPr>
                  <a:r>
                    <a:t/>
                  </a:r>
                  <a:endParaRPr strike="noStrike" u="none" b="0" cap="none" baseline="0" sz="1400" i="0">
                    <a:solidFill>
                      <a:srgbClr val="000000"/>
                    </a:solidFill>
                    <a:latin typeface="Arial"/>
                    <a:ea typeface="Arial"/>
                    <a:cs typeface="Arial"/>
                    <a:sym typeface="Arial"/>
                    <a:rtl val="0"/>
                  </a:endParaRPr>
                </a:p>
              </p:txBody>
            </p:sp>
            <p:cxnSp>
              <p:nvCxnSpPr>
                <p:cNvPr id="80" name="Shape 80"/>
                <p:cNvCxnSpPr>
                  <a:stCxn id="62" idx="0"/>
                  <a:endCxn id="62" idx="0"/>
                </p:cNvCxnSpPr>
                <p:nvPr/>
              </p:nvCxnSpPr>
              <p:spPr>
                <a:xfrm>
                  <a:off y="2519815" x="912619"/>
                  <a:ext cy="304800" cx="0"/>
                </a:xfrm>
                <a:prstGeom prst="straightConnector1">
                  <a:avLst/>
                </a:prstGeom>
                <a:noFill/>
                <a:ln w="19050" cap="flat">
                  <a:solidFill>
                    <a:srgbClr val="073763"/>
                  </a:solidFill>
                  <a:prstDash val="solid"/>
                  <a:round/>
                  <a:headEnd w="med" len="med" type="none"/>
                  <a:tailEnd w="med" len="med" type="none"/>
                </a:ln>
              </p:spPr>
            </p:cxnSp>
            <p:cxnSp>
              <p:nvCxnSpPr>
                <p:cNvPr id="81" name="Shape 81"/>
                <p:cNvCxnSpPr>
                  <a:stCxn id="62" idx="0"/>
                  <a:endCxn id="62" idx="0"/>
                </p:cNvCxnSpPr>
                <p:nvPr/>
              </p:nvCxnSpPr>
              <p:spPr>
                <a:xfrm>
                  <a:off y="2517780" x="1215891"/>
                  <a:ext cy="304800" cx="0"/>
                </a:xfrm>
                <a:prstGeom prst="straightConnector1">
                  <a:avLst/>
                </a:prstGeom>
                <a:noFill/>
                <a:ln w="19050" cap="flat">
                  <a:solidFill>
                    <a:srgbClr val="073763"/>
                  </a:solidFill>
                  <a:prstDash val="solid"/>
                  <a:round/>
                  <a:headEnd w="med" len="med" type="none"/>
                  <a:tailEnd w="med" len="med" type="none"/>
                </a:ln>
              </p:spPr>
            </p:cxnSp>
            <p:cxnSp>
              <p:nvCxnSpPr>
                <p:cNvPr id="82" name="Shape 82"/>
                <p:cNvCxnSpPr>
                  <a:stCxn id="62" idx="0"/>
                  <a:endCxn id="62" idx="0"/>
                </p:cNvCxnSpPr>
                <p:nvPr/>
              </p:nvCxnSpPr>
              <p:spPr>
                <a:xfrm>
                  <a:off y="2525284" x="1519165"/>
                  <a:ext cy="304800" cx="0"/>
                </a:xfrm>
                <a:prstGeom prst="straightConnector1">
                  <a:avLst/>
                </a:prstGeom>
                <a:noFill/>
                <a:ln w="19050" cap="flat">
                  <a:solidFill>
                    <a:srgbClr val="073763"/>
                  </a:solidFill>
                  <a:prstDash val="solid"/>
                  <a:round/>
                  <a:headEnd w="med" len="med" type="none"/>
                  <a:tailEnd w="med" len="med" type="none"/>
                </a:ln>
              </p:spPr>
            </p:cxnSp>
            <p:cxnSp>
              <p:nvCxnSpPr>
                <p:cNvPr id="83" name="Shape 83"/>
                <p:cNvCxnSpPr>
                  <a:stCxn id="62" idx="0"/>
                  <a:endCxn id="62" idx="0"/>
                </p:cNvCxnSpPr>
                <p:nvPr/>
              </p:nvCxnSpPr>
              <p:spPr>
                <a:xfrm>
                  <a:off y="2523250" x="1831471"/>
                  <a:ext cy="304800" cx="0"/>
                </a:xfrm>
                <a:prstGeom prst="straightConnector1">
                  <a:avLst/>
                </a:prstGeom>
                <a:noFill/>
                <a:ln w="19050" cap="flat">
                  <a:solidFill>
                    <a:srgbClr val="073763"/>
                  </a:solidFill>
                  <a:prstDash val="solid"/>
                  <a:round/>
                  <a:headEnd w="med" len="med" type="none"/>
                  <a:tailEnd w="med" len="med" type="none"/>
                </a:ln>
              </p:spPr>
            </p:cxnSp>
            <p:cxnSp>
              <p:nvCxnSpPr>
                <p:cNvPr id="84" name="Shape 84"/>
                <p:cNvCxnSpPr>
                  <a:stCxn id="62" idx="0"/>
                  <a:endCxn id="62" idx="0"/>
                </p:cNvCxnSpPr>
                <p:nvPr/>
              </p:nvCxnSpPr>
              <p:spPr>
                <a:xfrm>
                  <a:off y="2521215" x="2133726"/>
                  <a:ext cy="304800" cx="0"/>
                </a:xfrm>
                <a:prstGeom prst="straightConnector1">
                  <a:avLst/>
                </a:prstGeom>
                <a:noFill/>
                <a:ln w="19050" cap="flat">
                  <a:solidFill>
                    <a:srgbClr val="073763"/>
                  </a:solidFill>
                  <a:prstDash val="solid"/>
                  <a:round/>
                  <a:headEnd w="med" len="med" type="none"/>
                  <a:tailEnd w="med" len="med" type="none"/>
                </a:ln>
              </p:spPr>
            </p:cxnSp>
            <p:cxnSp>
              <p:nvCxnSpPr>
                <p:cNvPr id="85" name="Shape 85"/>
                <p:cNvCxnSpPr>
                  <a:stCxn id="62" idx="0"/>
                  <a:endCxn id="62" idx="0"/>
                </p:cNvCxnSpPr>
                <p:nvPr/>
              </p:nvCxnSpPr>
              <p:spPr>
                <a:xfrm>
                  <a:off y="2519178" x="2435474"/>
                  <a:ext cy="304800" cx="0"/>
                </a:xfrm>
                <a:prstGeom prst="straightConnector1">
                  <a:avLst/>
                </a:prstGeom>
                <a:noFill/>
                <a:ln w="19050" cap="flat">
                  <a:solidFill>
                    <a:srgbClr val="073763"/>
                  </a:solidFill>
                  <a:prstDash val="solid"/>
                  <a:round/>
                  <a:headEnd w="med" len="med" type="none"/>
                  <a:tailEnd w="med" len="med" type="none"/>
                </a:ln>
              </p:spPr>
            </p:cxnSp>
            <p:cxnSp>
              <p:nvCxnSpPr>
                <p:cNvPr id="86" name="Shape 86"/>
                <p:cNvCxnSpPr>
                  <a:stCxn id="62" idx="0"/>
                  <a:endCxn id="62" idx="0"/>
                </p:cNvCxnSpPr>
                <p:nvPr/>
              </p:nvCxnSpPr>
              <p:spPr>
                <a:xfrm>
                  <a:off y="2517143" x="2746252"/>
                  <a:ext cy="304800" cx="0"/>
                </a:xfrm>
                <a:prstGeom prst="straightConnector1">
                  <a:avLst/>
                </a:prstGeom>
                <a:noFill/>
                <a:ln w="19050" cap="flat">
                  <a:solidFill>
                    <a:srgbClr val="073763"/>
                  </a:solidFill>
                  <a:prstDash val="solid"/>
                  <a:round/>
                  <a:headEnd w="med" len="med" type="none"/>
                  <a:tailEnd w="med" len="med" type="none"/>
                </a:ln>
              </p:spPr>
            </p:cxnSp>
          </p:grpSp>
        </p:grpSp>
        <p:sp>
          <p:nvSpPr>
            <p:cNvPr id="87" name="Shape 87"/>
            <p:cNvSpPr txBox="1"/>
            <p:nvPr/>
          </p:nvSpPr>
          <p:spPr>
            <a:xfrm>
              <a:off y="1676400" x="-381000"/>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88" name="Shape 88"/>
            <p:cNvSpPr txBox="1"/>
            <p:nvPr/>
          </p:nvSpPr>
          <p:spPr>
            <a:xfrm>
              <a:off y="1679960" x="-75690"/>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89" name="Shape 89"/>
            <p:cNvSpPr txBox="1"/>
            <p:nvPr/>
          </p:nvSpPr>
          <p:spPr>
            <a:xfrm>
              <a:off y="1676908" x="228981"/>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90" name="Shape 90"/>
            <p:cNvSpPr txBox="1"/>
            <p:nvPr/>
          </p:nvSpPr>
          <p:spPr>
            <a:xfrm>
              <a:off y="1680598" x="532254"/>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91" name="Shape 91"/>
            <p:cNvSpPr txBox="1"/>
            <p:nvPr/>
          </p:nvSpPr>
          <p:spPr>
            <a:xfrm>
              <a:off y="1681106" x="841633"/>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92" name="Shape 92"/>
            <p:cNvSpPr txBox="1"/>
            <p:nvPr/>
          </p:nvSpPr>
          <p:spPr>
            <a:xfrm>
              <a:off y="1680089" x="1140328"/>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93" name="Shape 93"/>
            <p:cNvSpPr txBox="1"/>
            <p:nvPr/>
          </p:nvSpPr>
          <p:spPr>
            <a:xfrm>
              <a:off y="1680598" x="1446782"/>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94" name="Shape 94"/>
            <p:cNvSpPr txBox="1"/>
            <p:nvPr/>
          </p:nvSpPr>
          <p:spPr>
            <a:xfrm>
              <a:off y="1679580" x="1748400"/>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95" name="Shape 95"/>
            <p:cNvSpPr txBox="1"/>
            <p:nvPr/>
          </p:nvSpPr>
          <p:spPr>
            <a:xfrm>
              <a:off y="1676908" x="2057781"/>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96" name="Shape 96"/>
            <p:cNvSpPr txBox="1"/>
            <p:nvPr/>
          </p:nvSpPr>
          <p:spPr>
            <a:xfrm>
              <a:off y="1673855" x="2362453"/>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97" name="Shape 97"/>
            <p:cNvSpPr txBox="1"/>
            <p:nvPr/>
          </p:nvSpPr>
          <p:spPr>
            <a:xfrm>
              <a:off y="1677543" x="2665726"/>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98" name="Shape 98"/>
            <p:cNvSpPr txBox="1"/>
            <p:nvPr/>
          </p:nvSpPr>
          <p:spPr>
            <a:xfrm>
              <a:off y="1678052" x="2975107"/>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99" name="Shape 99"/>
            <p:cNvSpPr txBox="1"/>
            <p:nvPr/>
          </p:nvSpPr>
          <p:spPr>
            <a:xfrm>
              <a:off y="1677035" x="3273800"/>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100" name="Shape 100"/>
            <p:cNvSpPr txBox="1"/>
            <p:nvPr/>
          </p:nvSpPr>
          <p:spPr>
            <a:xfrm>
              <a:off y="1676526" x="3881873"/>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101" name="Shape 101"/>
            <p:cNvSpPr txBox="1"/>
            <p:nvPr/>
          </p:nvSpPr>
          <p:spPr>
            <a:xfrm>
              <a:off y="1680216" x="3583307"/>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102" name="Shape 102"/>
            <p:cNvSpPr txBox="1"/>
            <p:nvPr/>
          </p:nvSpPr>
          <p:spPr>
            <a:xfrm>
              <a:off y="1674364" x="4189346"/>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0</a:t>
              </a:r>
            </a:p>
          </p:txBody>
        </p:sp>
        <p:sp>
          <p:nvSpPr>
            <p:cNvPr id="103" name="Shape 103"/>
            <p:cNvSpPr txBox="1"/>
            <p:nvPr/>
          </p:nvSpPr>
          <p:spPr>
            <a:xfrm>
              <a:off y="1680342" x="4502414"/>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1</a:t>
              </a:r>
            </a:p>
          </p:txBody>
        </p:sp>
        <p:sp>
          <p:nvSpPr>
            <p:cNvPr id="104" name="Shape 104"/>
            <p:cNvSpPr txBox="1"/>
            <p:nvPr/>
          </p:nvSpPr>
          <p:spPr>
            <a:xfrm>
              <a:off y="1686703" x="5723267"/>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1</a:t>
              </a:r>
            </a:p>
          </p:txBody>
        </p:sp>
        <p:sp>
          <p:nvSpPr>
            <p:cNvPr id="105" name="Shape 105"/>
            <p:cNvSpPr txBox="1"/>
            <p:nvPr/>
          </p:nvSpPr>
          <p:spPr>
            <a:xfrm>
              <a:off y="1680851" x="6329307"/>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1</a:t>
              </a:r>
            </a:p>
          </p:txBody>
        </p:sp>
        <p:sp>
          <p:nvSpPr>
            <p:cNvPr id="106" name="Shape 106"/>
            <p:cNvSpPr txBox="1"/>
            <p:nvPr/>
          </p:nvSpPr>
          <p:spPr>
            <a:xfrm>
              <a:off y="1674109" x="5408673"/>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1</a:t>
              </a:r>
            </a:p>
          </p:txBody>
        </p:sp>
        <p:sp>
          <p:nvSpPr>
            <p:cNvPr id="107" name="Shape 107"/>
            <p:cNvSpPr txBox="1"/>
            <p:nvPr/>
          </p:nvSpPr>
          <p:spPr>
            <a:xfrm>
              <a:off y="1680598" x="5104126"/>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1</a:t>
              </a:r>
            </a:p>
          </p:txBody>
        </p:sp>
        <p:sp>
          <p:nvSpPr>
            <p:cNvPr id="108" name="Shape 108"/>
            <p:cNvSpPr txBox="1"/>
            <p:nvPr/>
          </p:nvSpPr>
          <p:spPr>
            <a:xfrm>
              <a:off y="1674746" x="4801489"/>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1</a:t>
              </a:r>
            </a:p>
          </p:txBody>
        </p:sp>
        <p:sp>
          <p:nvSpPr>
            <p:cNvPr id="109" name="Shape 109"/>
            <p:cNvSpPr txBox="1"/>
            <p:nvPr/>
          </p:nvSpPr>
          <p:spPr>
            <a:xfrm>
              <a:off y="1678308" x="6021580"/>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1</a:t>
              </a:r>
            </a:p>
          </p:txBody>
        </p:sp>
        <p:sp>
          <p:nvSpPr>
            <p:cNvPr id="110" name="Shape 110"/>
            <p:cNvSpPr txBox="1"/>
            <p:nvPr/>
          </p:nvSpPr>
          <p:spPr>
            <a:xfrm>
              <a:off y="1672456" x="6629017"/>
              <a:ext cy="457200" cx="1371598"/>
            </a:xfrm>
            <a:prstGeom prst="rect">
              <a:avLst/>
            </a:prstGeom>
            <a:noFill/>
            <a:ln>
              <a:noFill/>
            </a:ln>
          </p:spPr>
          <p:txBody>
            <a:bodyPr bIns="91425" rIns="91425" lIns="91425" tIns="91425"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0" cap="none" baseline="0" sz="1866" lang="en-US" i="0">
                  <a:solidFill>
                    <a:srgbClr val="000000"/>
                  </a:solidFill>
                  <a:latin typeface="Arial"/>
                  <a:ea typeface="Arial"/>
                  <a:cs typeface="Arial"/>
                  <a:sym typeface="Arial"/>
                  <a:rtl val="0"/>
                </a:rPr>
                <a:t>1</a:t>
              </a:r>
            </a:p>
          </p:txBody>
        </p:sp>
      </p:gr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y="0" x="0"/>
          <a:ext cy="0" cx="0"/>
          <a:chOff y="0" x="0"/>
          <a:chExt cy="0" cx="0"/>
        </a:xfrm>
      </p:grpSpPr>
      <p:sp>
        <p:nvSpPr>
          <p:cNvPr id="115" name="Shape 115"/>
          <p:cNvSpPr txBox="1"/>
          <p:nvPr>
            <p:ph type="title"/>
          </p:nvPr>
        </p:nvSpPr>
        <p:spPr>
          <a:xfrm>
            <a:off y="304800" x="304800"/>
            <a:ext cy="990598" cx="96265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4266" lang="en-US" i="0">
                <a:solidFill>
                  <a:srgbClr val="000000"/>
                </a:solidFill>
                <a:latin typeface="Arial"/>
                <a:ea typeface="Arial"/>
                <a:cs typeface="Arial"/>
                <a:sym typeface="Arial"/>
                <a:rtl val="0"/>
              </a:rPr>
              <a:t>Exercises</a:t>
            </a:r>
          </a:p>
        </p:txBody>
      </p:sp>
      <p:sp>
        <p:nvSpPr>
          <p:cNvPr id="116" name="Shape 116"/>
          <p:cNvSpPr txBox="1"/>
          <p:nvPr>
            <p:ph idx="1" type="body"/>
          </p:nvPr>
        </p:nvSpPr>
        <p:spPr>
          <a:xfrm>
            <a:off y="1117600" x="203200"/>
            <a:ext cy="6678400" cx="964824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Each color in RGB is represented as 3 numbers (0,0,0) where the first value is the amount of red, the second is the amount of green and the third is the amount of blue. Find the code values for each of the following colors.</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1) Red</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2) Green</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3) Blue</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4) Yellow</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5) Cyan</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6) Magenta</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7) Black</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8) White</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Use GIMP or Inkscape to verify that your code is correct.</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y="0" x="0"/>
          <a:ext cy="0" cx="0"/>
          <a:chOff y="0" x="0"/>
          <a:chExt cy="0" cx="0"/>
        </a:xfrm>
      </p:grpSpPr>
      <p:sp>
        <p:nvSpPr>
          <p:cNvPr id="121" name="Shape 121"/>
          <p:cNvSpPr txBox="1"/>
          <p:nvPr>
            <p:ph type="title"/>
          </p:nvPr>
        </p:nvSpPr>
        <p:spPr>
          <a:xfrm>
            <a:off y="304800" x="304800"/>
            <a:ext cy="990598" cx="96265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4266" lang="en-US" i="0">
                <a:solidFill>
                  <a:srgbClr val="000000"/>
                </a:solidFill>
                <a:latin typeface="Arial"/>
                <a:ea typeface="Arial"/>
                <a:cs typeface="Arial"/>
                <a:sym typeface="Arial"/>
                <a:rtl val="0"/>
              </a:rPr>
              <a:t>HSL (HSV, HSB)</a:t>
            </a:r>
          </a:p>
        </p:txBody>
      </p:sp>
      <p:sp>
        <p:nvSpPr>
          <p:cNvPr id="122" name="Shape 122"/>
          <p:cNvSpPr txBox="1"/>
          <p:nvPr>
            <p:ph idx="1" type="body"/>
          </p:nvPr>
        </p:nvSpPr>
        <p:spPr>
          <a:xfrm>
            <a:off y="1826200" x="295100"/>
            <a:ext cy="5570325" cx="4683998"/>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Hue, Saturation and Lightness (or Value, or Brightness) is equivalent to RGB encoding but is slightly more intutive</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1">
                <a:solidFill>
                  <a:srgbClr val="000000"/>
                </a:solidFill>
                <a:latin typeface="Arial"/>
                <a:ea typeface="Arial"/>
                <a:cs typeface="Arial"/>
                <a:sym typeface="Arial"/>
                <a:rtl val="0"/>
              </a:rPr>
              <a:t>H: Hue</a:t>
            </a:r>
          </a:p>
          <a:p>
            <a:pPr algn="l" rtl="0" lvl="0" marR="0" indent="0" marL="0">
              <a:lnSpc>
                <a:spcPct val="100000"/>
              </a:lnSpc>
              <a:spcBef>
                <a:spcPts val="0"/>
              </a:spcBef>
              <a:spcAft>
                <a:spcPts val="0"/>
              </a:spcAft>
              <a:buClr>
                <a:srgbClr val="000000"/>
              </a:buClr>
              <a:buFont typeface="Arial"/>
              <a:buNone/>
            </a:pPr>
            <a:r>
              <a:t/>
            </a:r>
            <a:endParaRPr strike="noStrike" u="none" b="1" cap="none" baseline="0" sz="2666" i="1">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1">
                <a:solidFill>
                  <a:srgbClr val="000000"/>
                </a:solidFill>
                <a:latin typeface="Arial"/>
                <a:ea typeface="Arial"/>
                <a:cs typeface="Arial"/>
                <a:sym typeface="Arial"/>
                <a:rtl val="0"/>
              </a:rPr>
              <a:t>S: Saturation</a:t>
            </a:r>
          </a:p>
          <a:p>
            <a:pPr algn="l" rtl="0" lvl="0" marR="0" indent="0" marL="0">
              <a:lnSpc>
                <a:spcPct val="100000"/>
              </a:lnSpc>
              <a:spcBef>
                <a:spcPts val="0"/>
              </a:spcBef>
              <a:spcAft>
                <a:spcPts val="0"/>
              </a:spcAft>
              <a:buClr>
                <a:srgbClr val="000000"/>
              </a:buClr>
              <a:buFont typeface="Arial"/>
              <a:buNone/>
            </a:pPr>
            <a:r>
              <a:t/>
            </a:r>
            <a:endParaRPr strike="noStrike" u="none" b="1" cap="none" baseline="0" sz="2666" i="1">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1" cap="none" baseline="0" sz="2666" lang="en-US" i="1">
                <a:solidFill>
                  <a:srgbClr val="000000"/>
                </a:solidFill>
                <a:latin typeface="Arial"/>
                <a:ea typeface="Arial"/>
                <a:cs typeface="Arial"/>
                <a:sym typeface="Arial"/>
                <a:rtl val="0"/>
              </a:rPr>
              <a:t>L: Lightness</a:t>
            </a:r>
          </a:p>
        </p:txBody>
      </p:sp>
      <p:sp>
        <p:nvSpPr>
          <p:cNvPr id="123" name="Shape 123"/>
          <p:cNvSpPr/>
          <p:nvPr/>
        </p:nvSpPr>
        <p:spPr>
          <a:xfrm>
            <a:off y="1826200" x="5168625"/>
            <a:ext cy="4456632" cx="4656491"/>
          </a:xfrm>
          <a:prstGeom prst="rect">
            <a:avLst/>
          </a:prstGeom>
          <a:blipFill rotWithShape="1">
            <a:blip r:embed="rId3">
              <a:alphaModFix/>
            </a:blip>
            <a:stretch>
              <a:fillRect t="0" b="0" r="0" l="0"/>
            </a:stretch>
          </a:blipFill>
          <a:ln>
            <a:noFill/>
          </a:ln>
        </p:spPr>
        <p:txBody>
          <a:bodyPr bIns="91425" rIns="91425" lIns="91425" tIns="91425" anchor="ctr" anchorCtr="0">
            <a:noAutofit/>
          </a:bodyPr>
          <a:lstStyle/>
          <a:p>
            <a:pPr>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y="0" x="0"/>
          <a:ext cy="0" cx="0"/>
          <a:chOff y="0" x="0"/>
          <a:chExt cy="0" cx="0"/>
        </a:xfrm>
      </p:grpSpPr>
      <p:sp>
        <p:nvSpPr>
          <p:cNvPr id="128" name="Shape 128"/>
          <p:cNvSpPr txBox="1"/>
          <p:nvPr>
            <p:ph type="title"/>
          </p:nvPr>
        </p:nvSpPr>
        <p:spPr>
          <a:xfrm>
            <a:off y="304800" x="304800"/>
            <a:ext cy="990598" cx="96266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4266" lang="en-US" i="0">
                <a:solidFill>
                  <a:srgbClr val="000000"/>
                </a:solidFill>
                <a:latin typeface="Arial"/>
                <a:ea typeface="Arial"/>
                <a:cs typeface="Arial"/>
                <a:sym typeface="Arial"/>
                <a:rtl val="0"/>
              </a:rPr>
              <a:t>Exercises</a:t>
            </a:r>
          </a:p>
        </p:txBody>
      </p:sp>
      <p:sp>
        <p:nvSpPr>
          <p:cNvPr id="129" name="Shape 129"/>
          <p:cNvSpPr txBox="1"/>
          <p:nvPr>
            <p:ph idx="1" type="body"/>
          </p:nvPr>
        </p:nvSpPr>
        <p:spPr>
          <a:xfrm>
            <a:off y="1117600" x="203200"/>
            <a:ext cy="6386100" cx="9648299"/>
          </a:xfrm>
          <a:prstGeom prst="rect">
            <a:avLst/>
          </a:prstGeom>
          <a:noFill/>
          <a:ln>
            <a:noFill/>
          </a:ln>
        </p:spPr>
        <p:txBody>
          <a:bodyPr bIns="38100" rIns="38100" lIns="38100" tIns="38100" anchor="t" anchorCtr="0">
            <a:noAutofit/>
          </a:bodyPr>
          <a:lstStyle/>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Each color in HSL is represented as 3 numbers (0,0,0) where the first value is the hue (or color), the second is the saturation (or the amount of the color) and the third is the lightness (or the amount of white light in the color). Find the HSL code values for each of the following colors.</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1) Red</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2) Green</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3) Blue</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4) Yellow</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5) Cyan</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6) Magenta</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7) Black</a:t>
            </a: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8) White</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a:p>
            <a:pPr algn="l" rtl="0" lvl="0" marR="0" indent="0" marL="0">
              <a:lnSpc>
                <a:spcPct val="100000"/>
              </a:lnSpc>
              <a:spcBef>
                <a:spcPts val="0"/>
              </a:spcBef>
              <a:spcAft>
                <a:spcPts val="0"/>
              </a:spcAft>
              <a:buClr>
                <a:srgbClr val="000000"/>
              </a:buClr>
              <a:buSzPct val="25000"/>
              <a:buFont typeface="Arial"/>
              <a:buNone/>
            </a:pPr>
            <a:r>
              <a:rPr strike="noStrike" u="none" b="0" cap="none" baseline="0" sz="2666" lang="en-US" i="0">
                <a:solidFill>
                  <a:srgbClr val="000000"/>
                </a:solidFill>
                <a:latin typeface="Arial"/>
                <a:ea typeface="Arial"/>
                <a:cs typeface="Arial"/>
                <a:sym typeface="Arial"/>
                <a:rtl val="0"/>
              </a:rPr>
              <a:t>Use GIMP or Inkscape to verify that your code is correct.</a:t>
            </a:r>
          </a:p>
          <a:p>
            <a:pPr algn="l" rtl="0" lvl="0" marR="0" indent="0" marL="0">
              <a:lnSpc>
                <a:spcPct val="100000"/>
              </a:lnSpc>
              <a:spcBef>
                <a:spcPts val="0"/>
              </a:spcBef>
              <a:spcAft>
                <a:spcPts val="0"/>
              </a:spcAft>
              <a:buClr>
                <a:srgbClr val="000000"/>
              </a:buClr>
              <a:buFont typeface="Arial"/>
              <a:buNone/>
            </a:pPr>
            <a:r>
              <a:t/>
            </a:r>
            <a:endParaRPr strike="noStrike" u="none" b="0" cap="none" baseline="0" sz="2666" i="0">
              <a:solidFill>
                <a:srgbClr val="000000"/>
              </a:solidFill>
              <a:latin typeface="Arial"/>
              <a:ea typeface="Arial"/>
              <a:cs typeface="Arial"/>
              <a:sym typeface="Arial"/>
              <a:rtl val="0"/>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