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0000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54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07A35-9795-4C34-BC77-19DA16B172FB}" type="datetimeFigureOut">
              <a:rPr lang="en-US" smtClean="0"/>
              <a:pPr/>
              <a:t>2/11/2010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BF96D-A988-4584-935D-630FD7C616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07A35-9795-4C34-BC77-19DA16B172FB}" type="datetimeFigureOut">
              <a:rPr lang="en-US" smtClean="0"/>
              <a:pPr/>
              <a:t>2/11/2010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BF96D-A988-4584-935D-630FD7C616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07A35-9795-4C34-BC77-19DA16B172FB}" type="datetimeFigureOut">
              <a:rPr lang="en-US" smtClean="0"/>
              <a:pPr/>
              <a:t>2/11/2010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BF96D-A988-4584-935D-630FD7C616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07A35-9795-4C34-BC77-19DA16B172FB}" type="datetimeFigureOut">
              <a:rPr lang="en-US" smtClean="0"/>
              <a:pPr/>
              <a:t>2/11/2010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BF96D-A988-4584-935D-630FD7C616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07A35-9795-4C34-BC77-19DA16B172FB}" type="datetimeFigureOut">
              <a:rPr lang="en-US" smtClean="0"/>
              <a:pPr/>
              <a:t>2/11/2010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BF96D-A988-4584-935D-630FD7C616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07A35-9795-4C34-BC77-19DA16B172FB}" type="datetimeFigureOut">
              <a:rPr lang="en-US" smtClean="0"/>
              <a:pPr/>
              <a:t>2/11/2010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BF96D-A988-4584-935D-630FD7C616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07A35-9795-4C34-BC77-19DA16B172FB}" type="datetimeFigureOut">
              <a:rPr lang="en-US" smtClean="0"/>
              <a:pPr/>
              <a:t>2/11/2010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BF96D-A988-4584-935D-630FD7C616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07A35-9795-4C34-BC77-19DA16B172FB}" type="datetimeFigureOut">
              <a:rPr lang="en-US" smtClean="0"/>
              <a:pPr/>
              <a:t>2/11/2010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BF96D-A988-4584-935D-630FD7C616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07A35-9795-4C34-BC77-19DA16B172FB}" type="datetimeFigureOut">
              <a:rPr lang="en-US" smtClean="0"/>
              <a:pPr/>
              <a:t>2/11/2010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BF96D-A988-4584-935D-630FD7C616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07A35-9795-4C34-BC77-19DA16B172FB}" type="datetimeFigureOut">
              <a:rPr lang="en-US" smtClean="0"/>
              <a:pPr/>
              <a:t>2/11/2010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BF96D-A988-4584-935D-630FD7C616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07A35-9795-4C34-BC77-19DA16B172FB}" type="datetimeFigureOut">
              <a:rPr lang="en-US" smtClean="0"/>
              <a:pPr/>
              <a:t>2/11/2010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BF96D-A988-4584-935D-630FD7C616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207A35-9795-4C34-BC77-19DA16B172FB}" type="datetimeFigureOut">
              <a:rPr lang="en-US" smtClean="0"/>
              <a:pPr/>
              <a:t>2/11/2010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0BF96D-A988-4584-935D-630FD7C616C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texscience.org/earth/earth-3d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3200" y="2819400"/>
            <a:ext cx="3733800" cy="3657600"/>
          </a:xfrm>
          <a:prstGeom prst="rect">
            <a:avLst/>
          </a:prstGeom>
          <a:solidFill>
            <a:schemeClr val="tx2">
              <a:lumMod val="40000"/>
              <a:lumOff val="60000"/>
              <a:alpha val="50000"/>
            </a:schemeClr>
          </a:solidFill>
        </p:spPr>
      </p:pic>
      <p:sp>
        <p:nvSpPr>
          <p:cNvPr id="5" name="Isosceles Triangle 4"/>
          <p:cNvSpPr/>
          <p:nvPr/>
        </p:nvSpPr>
        <p:spPr>
          <a:xfrm>
            <a:off x="914400" y="1524000"/>
            <a:ext cx="7467600" cy="4953000"/>
          </a:xfrm>
          <a:prstGeom prst="triangle">
            <a:avLst/>
          </a:prstGeom>
          <a:noFill/>
          <a:ln w="95250" cap="rnd" cmpd="sng"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752600" y="5791200"/>
            <a:ext cx="112883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latin typeface="Berlin Sans FB Demi" pitchFamily="34" charset="0"/>
              </a:rPr>
              <a:t>UNC</a:t>
            </a:r>
            <a:endParaRPr lang="en-US" sz="3600" dirty="0">
              <a:latin typeface="Berlin Sans FB Demi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114800" y="2362200"/>
            <a:ext cx="93807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Berlin Sans FB Demi" pitchFamily="34" charset="0"/>
              </a:rPr>
              <a:t>2010</a:t>
            </a:r>
            <a:endParaRPr lang="en-US" sz="2800" dirty="0">
              <a:latin typeface="Berlin Sans FB Demi" pitchFamily="34" charset="0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 rot="16200000" flipH="1">
            <a:off x="4000500" y="1562100"/>
            <a:ext cx="457200" cy="228600"/>
          </a:xfrm>
          <a:prstGeom prst="line">
            <a:avLst/>
          </a:prstGeom>
          <a:ln w="190500" cap="rnd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5400000">
            <a:off x="4838700" y="1562100"/>
            <a:ext cx="457200" cy="228600"/>
          </a:xfrm>
          <a:prstGeom prst="line">
            <a:avLst/>
          </a:prstGeom>
          <a:ln w="19050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066800" y="381000"/>
            <a:ext cx="3886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latin typeface="Berlin Sans FB Demi" pitchFamily="34" charset="0"/>
              </a:rPr>
              <a:t>Change The </a:t>
            </a:r>
            <a:endParaRPr lang="en-US" sz="5400" dirty="0">
              <a:latin typeface="Berlin Sans FB Demi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105400" y="1295400"/>
            <a:ext cx="3048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err="1">
                <a:latin typeface="Berlin Sans FB Demi" pitchFamily="34" charset="0"/>
              </a:rPr>
              <a:t>o</a:t>
            </a:r>
            <a:r>
              <a:rPr lang="en-US" sz="5400" dirty="0" err="1" smtClean="0">
                <a:latin typeface="Berlin Sans FB Demi" pitchFamily="34" charset="0"/>
              </a:rPr>
              <a:t>rld</a:t>
            </a:r>
            <a:r>
              <a:rPr lang="en-US" sz="5400" dirty="0" smtClean="0">
                <a:latin typeface="Berlin Sans FB Demi" pitchFamily="34" charset="0"/>
              </a:rPr>
              <a:t> Day</a:t>
            </a:r>
            <a:endParaRPr lang="en-US" sz="5400" dirty="0">
              <a:latin typeface="Berlin Sans FB Demi" pitchFamily="34" charset="0"/>
            </a:endParaRPr>
          </a:p>
        </p:txBody>
      </p:sp>
      <p:cxnSp>
        <p:nvCxnSpPr>
          <p:cNvPr id="19" name="Straight Connector 18"/>
          <p:cNvCxnSpPr>
            <a:endCxn id="5" idx="0"/>
          </p:cNvCxnSpPr>
          <p:nvPr/>
        </p:nvCxnSpPr>
        <p:spPr>
          <a:xfrm rot="5400000" flipH="1" flipV="1">
            <a:off x="4305300" y="1562100"/>
            <a:ext cx="381000" cy="304800"/>
          </a:xfrm>
          <a:prstGeom prst="line">
            <a:avLst/>
          </a:prstGeom>
          <a:ln w="19050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5" idx="0"/>
          </p:cNvCxnSpPr>
          <p:nvPr/>
        </p:nvCxnSpPr>
        <p:spPr>
          <a:xfrm rot="16200000" flipH="1">
            <a:off x="4610100" y="1562100"/>
            <a:ext cx="381000" cy="304800"/>
          </a:xfrm>
          <a:prstGeom prst="line">
            <a:avLst/>
          </a:prstGeom>
          <a:ln w="19050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5791200" y="5791200"/>
            <a:ext cx="201369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latin typeface="Berlin Sans FB Demi" pitchFamily="34" charset="0"/>
              </a:rPr>
              <a:t>Asheville</a:t>
            </a:r>
            <a:endParaRPr lang="en-US" sz="3600" dirty="0">
              <a:latin typeface="Berlin Sans FB Dem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253</TotalTime>
  <Words>7</Words>
  <Application>Microsoft Office PowerPoint</Application>
  <PresentationFormat>On-screen Show (4:3)</PresentationFormat>
  <Paragraphs>5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Ashley</dc:creator>
  <cp:lastModifiedBy>UNCA</cp:lastModifiedBy>
  <cp:revision>6</cp:revision>
  <dcterms:created xsi:type="dcterms:W3CDTF">2010-02-11T14:36:22Z</dcterms:created>
  <dcterms:modified xsi:type="dcterms:W3CDTF">2010-02-11T18:54:37Z</dcterms:modified>
</cp:coreProperties>
</file>